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97" r:id="rId4"/>
    <p:sldId id="298" r:id="rId5"/>
    <p:sldId id="299" r:id="rId6"/>
    <p:sldId id="300" r:id="rId7"/>
    <p:sldId id="283" r:id="rId8"/>
    <p:sldId id="284" r:id="rId9"/>
    <p:sldId id="289" r:id="rId10"/>
    <p:sldId id="285" r:id="rId11"/>
    <p:sldId id="286" r:id="rId12"/>
    <p:sldId id="281" r:id="rId13"/>
    <p:sldId id="290" r:id="rId14"/>
    <p:sldId id="287" r:id="rId15"/>
    <p:sldId id="288" r:id="rId16"/>
    <p:sldId id="292" r:id="rId17"/>
    <p:sldId id="296" r:id="rId18"/>
    <p:sldId id="294" r:id="rId19"/>
    <p:sldId id="29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메인" id="{0E6E4BDF-25BE-449C-B0B0-F74DB6CD3FE9}">
          <p14:sldIdLst>
            <p14:sldId id="256"/>
          </p14:sldIdLst>
        </p14:section>
        <p14:section name="사전조사" id="{2057160E-B08E-43BF-BF4C-746F3FA67E60}">
          <p14:sldIdLst>
            <p14:sldId id="281"/>
            <p14:sldId id="282"/>
          </p14:sldIdLst>
        </p14:section>
        <p14:section name="타겟설정" id="{3533FC37-48CF-440C-9001-3BF734D952BE}">
          <p14:sldIdLst>
            <p14:sldId id="283"/>
            <p14:sldId id="284"/>
          </p14:sldIdLst>
        </p14:section>
        <p14:section name="컨셉도출" id="{5721C524-AB51-4390-88AA-9B63D29993FB}">
          <p14:sldIdLst>
            <p14:sldId id="289"/>
            <p14:sldId id="285"/>
            <p14:sldId id="286"/>
          </p14:sldIdLst>
        </p14:section>
        <p14:section name="타입(UI)스케치" id="{149DF8EA-08EE-41CC-AC94-B70C52BBB7BB}">
          <p14:sldIdLst>
            <p14:sldId id="290"/>
            <p14:sldId id="287"/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505050"/>
    <a:srgbClr val="929292"/>
    <a:srgbClr val="D2D2D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8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459A60-9B04-443F-A8B0-B44B97203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764814B-1BC0-40A3-B095-604CC3B13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A5CBC56-3F7D-4135-92ED-C44886D4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F782A6-C1BF-49CA-917A-2F9BAFA8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9D85075-63BF-434B-BB46-ADF39453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724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39660A-B144-4DA7-9B51-F3670B06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BAC3A92-C027-4A34-9EE2-9309E56CB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739EC84-9D83-4C50-9BD0-892AD15D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4784DD6-5D01-4556-9924-8EDFCC45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274CC75-A9F7-45DF-B0C3-667594A4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3807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D1F4999-4378-40B5-BD87-7C5185D4D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27A2C22-1E0E-437A-B653-49056F7C2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F1FA49E-39DD-4776-904F-84C0F51F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7708618-4631-4162-A34E-8B8EF306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4BF423-7C8F-4216-9A84-F2A78BDF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1084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DF4B59-8B47-4EF0-AB7C-22862962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93BB5CF-2337-4C4C-94E5-BAE787BAD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ABAF3F-890F-4C56-AF30-61EF3FA4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DC96133-9C3B-4047-A1A9-B4236103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FAB6C8-5B5B-4680-BB0B-3CC02C86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818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5C83C8-43D8-4DFA-BF27-9F2BD02F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E909E7C-F222-4E32-A465-E3BCD5A8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BD24B4-CBDE-4FD8-9D40-69D94317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BEC3102-8B13-4D88-9F3E-B192278F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6CA59C7-C8FE-4626-AA5F-14AC22BE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315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8112460-DD9A-41A7-81E9-DBDD5776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E985EF0-13BF-4F19-97AC-CF8B30A01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7612C0D-D1D6-4602-B46C-0D12E9750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08E2EAB-AB2A-4E90-9508-9DECF78D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F2DC3D2-62F5-4DE3-AA4D-35A39184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95F4F6B-106D-446D-B85D-B7B95225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5657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D4F0EE-ABD0-4AB5-A991-22E40718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37091FB-4D91-4C8D-A79C-B06059771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97A2623-27DF-4800-904B-694693C1E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C83D02F-8B64-446D-A26B-37598E923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E83C29F-F0A6-4F3C-B257-75E958072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000EF6-3460-4408-97E8-528CFD2A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9A4E1CE-A7AC-4E2D-A188-3496F717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45EA696-F02C-4F55-8AC4-E3AFC0D8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645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B5529E5-19C3-4507-A208-EB3A3E48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D47A04C-0037-4A1C-A82F-9A60B65F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ED5DC03-80CE-4FED-860D-EA5508A4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8120734-5E83-455C-A2BB-FBC1940D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4705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8B16FDB-6FBC-4E0F-BE56-E23B5B1C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BBB3241-DA42-4C1D-9444-D18C4333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2100D4E-7946-47FE-A512-97AD76EA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053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014E15-9594-42CE-89D7-ED88720DC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24AC58-C8B4-484B-A8B8-4B9C13DA9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9E5BC4-7CB7-4F9D-8BF5-CC7275F3A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F4CF910-C177-4966-B3B3-29420AA3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23CF8D6-25EF-45D7-A315-6E5806EF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760DD43-D434-47EB-B8A4-31BEA231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4024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195F10-7BCB-4F14-96EB-42A6B899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0E218B1-1920-4BFF-A3A3-E487F6ABE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AF41595-EC61-4CE6-841E-205F0076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A295408-6784-48F7-930E-3F22B711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91133EC-8E31-49C1-8CA8-CC81220A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FC8150E-0E79-402F-B91D-2ED16234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547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3E1FAE4-3C5F-45CF-9E6F-A6409029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87A3250-5412-4C1A-9ABA-9861BD4E6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D0B8198-6943-4CFC-8BF7-15B1150CD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C6A8-D06E-407E-A59E-60A5B5C69E51}" type="datetimeFigureOut">
              <a:rPr lang="ko-KR" altLang="en-US" smtClean="0"/>
              <a:pPr/>
              <a:t>2019-04-14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A59482-B361-4282-A9AA-87CAF75A5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E4D467-5C0A-41FF-95A8-DAFB54C5C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6BD72-645A-4381-AC4B-88D3D5EA3A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9824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.descentekorea.co.kr/index.do" TargetMode="External"/><Relationship Id="rId2" Type="http://schemas.openxmlformats.org/officeDocument/2006/relationships/hyperlink" Target="https://www.jestina.co.kr/front/N/BA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azzys.com/" TargetMode="External"/><Relationship Id="rId4" Type="http://schemas.openxmlformats.org/officeDocument/2006/relationships/hyperlink" Target="https://www.kolonmall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nk.co.kr/news/articleView.html?idxno=57377" TargetMode="External"/><Relationship Id="rId2" Type="http://schemas.openxmlformats.org/officeDocument/2006/relationships/hyperlink" Target="http://www.consumuch.com/news/articleView.html?idxno=4097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CBE150-6B59-45DD-B2E1-AA7FA2D29C64}"/>
              </a:ext>
            </a:extLst>
          </p:cNvPr>
          <p:cNvSpPr txBox="1"/>
          <p:nvPr/>
        </p:nvSpPr>
        <p:spPr>
          <a:xfrm>
            <a:off x="2699133" y="2598329"/>
            <a:ext cx="7530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dirty="0" err="1"/>
              <a:t>유니클로</a:t>
            </a:r>
            <a:r>
              <a:rPr lang="ko-KR" altLang="en-US" sz="6600" dirty="0"/>
              <a:t> 리뉴얼</a:t>
            </a:r>
            <a:endParaRPr lang="en-US" sz="6600" spc="-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195F33FA-412F-4AAC-B996-1542803A8E9E}"/>
              </a:ext>
            </a:extLst>
          </p:cNvPr>
          <p:cNvSpPr/>
          <p:nvPr/>
        </p:nvSpPr>
        <p:spPr>
          <a:xfrm>
            <a:off x="7730156" y="5062545"/>
            <a:ext cx="228600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C6F4D708-70B1-4252-964A-5AEC21FF2332}"/>
              </a:ext>
            </a:extLst>
          </p:cNvPr>
          <p:cNvSpPr/>
          <p:nvPr/>
        </p:nvSpPr>
        <p:spPr>
          <a:xfrm>
            <a:off x="0" y="1"/>
            <a:ext cx="2777576" cy="8112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xmlns="" id="{B42D9CFF-1305-4DAD-9DE4-5C15BEF8D4AA}"/>
              </a:ext>
            </a:extLst>
          </p:cNvPr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부제목 10">
            <a:extLst>
              <a:ext uri="{FF2B5EF4-FFF2-40B4-BE49-F238E27FC236}">
                <a16:creationId xmlns:a16="http://schemas.microsoft.com/office/drawing/2014/main" xmlns="" id="{40272D7A-97E0-4075-8A59-D13652483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2561" y="3905242"/>
            <a:ext cx="6943595" cy="32205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컨텐츠 제작 기획 및 수요 조사를 통해 예시 사업 방안 모색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866C149-E206-475B-8A06-0CA12DD509DF}"/>
              </a:ext>
            </a:extLst>
          </p:cNvPr>
          <p:cNvSpPr txBox="1"/>
          <p:nvPr/>
        </p:nvSpPr>
        <p:spPr>
          <a:xfrm>
            <a:off x="8282988" y="5423244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작성자</a:t>
            </a:r>
            <a:r>
              <a:rPr lang="en-US" altLang="ko-KR" dirty="0"/>
              <a:t> </a:t>
            </a:r>
            <a:r>
              <a:rPr lang="ko-KR" altLang="en-US" dirty="0"/>
              <a:t>양희승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F469C90-6A49-46A0-878E-4312CB84F047}"/>
              </a:ext>
            </a:extLst>
          </p:cNvPr>
          <p:cNvSpPr txBox="1"/>
          <p:nvPr/>
        </p:nvSpPr>
        <p:spPr>
          <a:xfrm>
            <a:off x="7925064" y="5808361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작성일 </a:t>
            </a:r>
            <a:r>
              <a:rPr lang="en-US" altLang="ko-KR" dirty="0"/>
              <a:t>2019.03.29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9119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xmlns="" id="{AA8093F0-5579-4A22-B2CB-2C0D253ACF84}"/>
              </a:ext>
            </a:extLst>
          </p:cNvPr>
          <p:cNvSpPr txBox="1"/>
          <p:nvPr/>
        </p:nvSpPr>
        <p:spPr>
          <a:xfrm>
            <a:off x="1138763" y="4849453"/>
            <a:ext cx="970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#FF0000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63">
            <a:extLst>
              <a:ext uri="{FF2B5EF4-FFF2-40B4-BE49-F238E27FC236}">
                <a16:creationId xmlns:a16="http://schemas.microsoft.com/office/drawing/2014/main" xmlns="" id="{D2E8ED18-3BA9-4538-8629-5E40209E998A}"/>
              </a:ext>
            </a:extLst>
          </p:cNvPr>
          <p:cNvSpPr txBox="1"/>
          <p:nvPr/>
        </p:nvSpPr>
        <p:spPr>
          <a:xfrm>
            <a:off x="966129" y="5151210"/>
            <a:ext cx="132279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강렬하고 열정적인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57">
            <a:extLst>
              <a:ext uri="{FF2B5EF4-FFF2-40B4-BE49-F238E27FC236}">
                <a16:creationId xmlns:a16="http://schemas.microsoft.com/office/drawing/2014/main" xmlns="" id="{E6B1FEE4-D5BF-4A18-A9EC-B569389EAA69}"/>
              </a:ext>
            </a:extLst>
          </p:cNvPr>
          <p:cNvSpPr txBox="1"/>
          <p:nvPr/>
        </p:nvSpPr>
        <p:spPr>
          <a:xfrm>
            <a:off x="3603732" y="4880984"/>
            <a:ext cx="1021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#d2d2d2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TextBox 64">
            <a:extLst>
              <a:ext uri="{FF2B5EF4-FFF2-40B4-BE49-F238E27FC236}">
                <a16:creationId xmlns:a16="http://schemas.microsoft.com/office/drawing/2014/main" xmlns="" id="{13F83ED9-E358-46FC-B6D4-17F7A9E643E5}"/>
              </a:ext>
            </a:extLst>
          </p:cNvPr>
          <p:cNvSpPr txBox="1"/>
          <p:nvPr/>
        </p:nvSpPr>
        <p:spPr>
          <a:xfrm>
            <a:off x="3849046" y="5182741"/>
            <a:ext cx="59343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베이직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xmlns="" id="{F274B6B1-7548-4CB6-B12B-3A588F957C6B}"/>
              </a:ext>
            </a:extLst>
          </p:cNvPr>
          <p:cNvSpPr txBox="1"/>
          <p:nvPr/>
        </p:nvSpPr>
        <p:spPr>
          <a:xfrm>
            <a:off x="5840310" y="4880984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#929292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xmlns="" id="{B6F09915-4D1D-4697-9049-EEC473BDCA92}"/>
              </a:ext>
            </a:extLst>
          </p:cNvPr>
          <p:cNvSpPr txBox="1"/>
          <p:nvPr/>
        </p:nvSpPr>
        <p:spPr>
          <a:xfrm>
            <a:off x="5719281" y="5182741"/>
            <a:ext cx="123463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심플함 속에 개성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97511C9-DFC9-4029-8D90-E66652757C1C}"/>
              </a:ext>
            </a:extLst>
          </p:cNvPr>
          <p:cNvSpPr txBox="1"/>
          <p:nvPr/>
        </p:nvSpPr>
        <p:spPr>
          <a:xfrm>
            <a:off x="4356582" y="744415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브랜드 컬러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xmlns="" id="{506D7823-6AE5-4CE1-8280-A5E5B23F6F73}"/>
              </a:ext>
            </a:extLst>
          </p:cNvPr>
          <p:cNvSpPr/>
          <p:nvPr/>
        </p:nvSpPr>
        <p:spPr>
          <a:xfrm>
            <a:off x="5318760" y="501807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xmlns="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ECC4DBF2-FC78-4D19-993F-7CAC6559EE39}"/>
              </a:ext>
            </a:extLst>
          </p:cNvPr>
          <p:cNvSpPr/>
          <p:nvPr/>
        </p:nvSpPr>
        <p:spPr>
          <a:xfrm>
            <a:off x="847114" y="2430602"/>
            <a:ext cx="1861899" cy="18618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78976CC2-78CD-4380-A819-D7BA5B6C1069}"/>
              </a:ext>
            </a:extLst>
          </p:cNvPr>
          <p:cNvSpPr/>
          <p:nvPr/>
        </p:nvSpPr>
        <p:spPr>
          <a:xfrm>
            <a:off x="3112479" y="2387444"/>
            <a:ext cx="1861899" cy="1861899"/>
          </a:xfrm>
          <a:prstGeom prst="ellips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0A6AA6FC-1109-4D85-9679-2AE8B07546C8}"/>
              </a:ext>
            </a:extLst>
          </p:cNvPr>
          <p:cNvSpPr/>
          <p:nvPr/>
        </p:nvSpPr>
        <p:spPr>
          <a:xfrm>
            <a:off x="5348187" y="2387444"/>
            <a:ext cx="1861899" cy="1861899"/>
          </a:xfrm>
          <a:prstGeom prst="ellipse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xmlns="" id="{EF860399-1547-4B2F-8889-6AF6B5B11390}"/>
              </a:ext>
            </a:extLst>
          </p:cNvPr>
          <p:cNvSpPr txBox="1"/>
          <p:nvPr/>
        </p:nvSpPr>
        <p:spPr>
          <a:xfrm>
            <a:off x="8139082" y="4880984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#505050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TextBox 63">
            <a:extLst>
              <a:ext uri="{FF2B5EF4-FFF2-40B4-BE49-F238E27FC236}">
                <a16:creationId xmlns:a16="http://schemas.microsoft.com/office/drawing/2014/main" xmlns="" id="{8A3551DB-B4AA-45A1-9594-72B10728FCC0}"/>
              </a:ext>
            </a:extLst>
          </p:cNvPr>
          <p:cNvSpPr txBox="1"/>
          <p:nvPr/>
        </p:nvSpPr>
        <p:spPr>
          <a:xfrm>
            <a:off x="8270525" y="5182741"/>
            <a:ext cx="7296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대중적인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C54BEAE1-8C6C-4ADD-9933-7E63A10C955E}"/>
              </a:ext>
            </a:extLst>
          </p:cNvPr>
          <p:cNvSpPr/>
          <p:nvPr/>
        </p:nvSpPr>
        <p:spPr>
          <a:xfrm>
            <a:off x="7646957" y="2387444"/>
            <a:ext cx="1861899" cy="1861899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xmlns="" id="{EF860399-1547-4B2F-8889-6AF6B5B11390}"/>
              </a:ext>
            </a:extLst>
          </p:cNvPr>
          <p:cNvSpPr txBox="1"/>
          <p:nvPr/>
        </p:nvSpPr>
        <p:spPr>
          <a:xfrm>
            <a:off x="10309469" y="4812667"/>
            <a:ext cx="992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accent1"/>
                </a:solidFill>
                <a:latin typeface="+mj-lt"/>
              </a:rPr>
              <a:t>#1075b6</a:t>
            </a:r>
            <a:endParaRPr lang="id-ID" sz="1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TextBox 63">
            <a:extLst>
              <a:ext uri="{FF2B5EF4-FFF2-40B4-BE49-F238E27FC236}">
                <a16:creationId xmlns:a16="http://schemas.microsoft.com/office/drawing/2014/main" xmlns="" id="{8A3551DB-B4AA-45A1-9594-72B10728FCC0}"/>
              </a:ext>
            </a:extLst>
          </p:cNvPr>
          <p:cNvSpPr txBox="1"/>
          <p:nvPr/>
        </p:nvSpPr>
        <p:spPr>
          <a:xfrm>
            <a:off x="10440911" y="5114424"/>
            <a:ext cx="72968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활동적인</a:t>
            </a:r>
            <a:endParaRPr lang="id-ID" sz="10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C54BEAE1-8C6C-4ADD-9933-7E63A10C955E}"/>
              </a:ext>
            </a:extLst>
          </p:cNvPr>
          <p:cNvSpPr/>
          <p:nvPr/>
        </p:nvSpPr>
        <p:spPr>
          <a:xfrm>
            <a:off x="9817344" y="2319127"/>
            <a:ext cx="1861899" cy="1861899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7681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2" grpId="0"/>
      <p:bldP spid="23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5EC2A0-32EB-4508-BA4D-96F0BCF2FA5F}"/>
              </a:ext>
            </a:extLst>
          </p:cNvPr>
          <p:cNvSpPr txBox="1"/>
          <p:nvPr/>
        </p:nvSpPr>
        <p:spPr>
          <a:xfrm>
            <a:off x="5893965" y="216691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아이덴티티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31">
            <a:extLst>
              <a:ext uri="{FF2B5EF4-FFF2-40B4-BE49-F238E27FC236}">
                <a16:creationId xmlns:a16="http://schemas.microsoft.com/office/drawing/2014/main" xmlns="" id="{28A40252-6E56-48EA-AAF8-C82B49F07AC6}"/>
              </a:ext>
            </a:extLst>
          </p:cNvPr>
          <p:cNvSpPr/>
          <p:nvPr/>
        </p:nvSpPr>
        <p:spPr>
          <a:xfrm>
            <a:off x="9865895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xmlns="" id="{895BF301-D16F-48F9-8D4F-522CBDE20136}"/>
              </a:ext>
            </a:extLst>
          </p:cNvPr>
          <p:cNvSpPr/>
          <p:nvPr/>
        </p:nvSpPr>
        <p:spPr>
          <a:xfrm>
            <a:off x="6014174" y="1946329"/>
            <a:ext cx="155448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7CD87E5-6334-4B7A-91BA-458CFB906AA5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85FAE5E-F019-4099-A31D-8CADA6B6F03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063" y="4153995"/>
            <a:ext cx="3774088" cy="94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5982" y="1905000"/>
            <a:ext cx="1462251" cy="146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1247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0A1BA19-96F1-482A-95B8-8AB0598E284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ECB8D1-E587-474C-9D9C-C63448F643B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045DA69-60E3-4DE7-AEFB-FFB25B0E4CC6}"/>
              </a:ext>
            </a:extLst>
          </p:cNvPr>
          <p:cNvSpPr txBox="1"/>
          <p:nvPr/>
        </p:nvSpPr>
        <p:spPr>
          <a:xfrm>
            <a:off x="7881812" y="1199386"/>
            <a:ext cx="36705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Unique</a:t>
            </a:r>
          </a:p>
          <a:p>
            <a:r>
              <a:rPr lang="en-US" altLang="ko-KR" sz="4800" dirty="0" err="1" smtClean="0"/>
              <a:t>Cloting</a:t>
            </a:r>
            <a:endParaRPr lang="en-US" altLang="ko-KR" sz="4800" dirty="0" smtClean="0"/>
          </a:p>
          <a:p>
            <a:r>
              <a:rPr lang="en-US" altLang="ko-KR" sz="5400" dirty="0" smtClean="0"/>
              <a:t>Warehouse</a:t>
            </a:r>
            <a:endParaRPr lang="en-US" altLang="ko-KR" sz="115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xmlns="" id="{DD02DFF4-3DFB-4E65-8C69-A4DDA9861418}"/>
              </a:ext>
            </a:extLst>
          </p:cNvPr>
          <p:cNvSpPr/>
          <p:nvPr/>
        </p:nvSpPr>
        <p:spPr>
          <a:xfrm>
            <a:off x="7881812" y="918425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xmlns="" id="{392CF43E-7405-4140-9B39-2B4A57956D9D}"/>
              </a:ext>
            </a:extLst>
          </p:cNvPr>
          <p:cNvSpPr/>
          <p:nvPr/>
        </p:nvSpPr>
        <p:spPr>
          <a:xfrm>
            <a:off x="7881812" y="3668111"/>
            <a:ext cx="38267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합리적인 가격 고품질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독특하고 다양한 의류창고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베이직하고 </a:t>
            </a:r>
            <a:r>
              <a:rPr lang="ko-KR" altLang="en-US" sz="1400" dirty="0" err="1" smtClean="0"/>
              <a:t>캐쥬얼한</a:t>
            </a:r>
            <a:r>
              <a:rPr lang="ko-KR" altLang="en-US" sz="1400" dirty="0" smtClean="0"/>
              <a:t> 옷</a:t>
            </a:r>
            <a:endParaRPr lang="en-US" altLang="ko-KR" sz="1400" dirty="0" smtClean="0"/>
          </a:p>
          <a:p>
            <a:endParaRPr lang="en-US" altLang="ko-KR" sz="14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817" y="293537"/>
            <a:ext cx="6863356" cy="569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9751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:a16="http://schemas.microsoft.com/office/drawing/2014/main" xmlns="" id="{FB75380B-D457-4FC3-B43B-3BFC19A72C91}"/>
              </a:ext>
            </a:extLst>
          </p:cNvPr>
          <p:cNvSpPr/>
          <p:nvPr/>
        </p:nvSpPr>
        <p:spPr>
          <a:xfrm>
            <a:off x="5632138" y="3429000"/>
            <a:ext cx="345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레이아웃 스케치 </a:t>
            </a:r>
            <a:r>
              <a:rPr lang="en-US" altLang="ko-KR" sz="1200" dirty="0"/>
              <a:t>/ </a:t>
            </a:r>
            <a:r>
              <a:rPr lang="ko-KR" altLang="en-US" sz="1200" dirty="0"/>
              <a:t>워크플로우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7856E0-7300-45C1-8FD8-A108ABD20375}"/>
              </a:ext>
            </a:extLst>
          </p:cNvPr>
          <p:cNvSpPr txBox="1"/>
          <p:nvPr/>
        </p:nvSpPr>
        <p:spPr>
          <a:xfrm>
            <a:off x="5513081" y="1556503"/>
            <a:ext cx="57679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/>
              <a:t>03</a:t>
            </a:r>
            <a:r>
              <a:rPr lang="en-US" altLang="ko-KR" sz="5400" dirty="0" smtClean="0"/>
              <a:t> </a:t>
            </a:r>
            <a:r>
              <a:rPr lang="ko-KR" altLang="en-US" sz="4800" dirty="0" smtClean="0"/>
              <a:t>타입</a:t>
            </a:r>
            <a:r>
              <a:rPr lang="en-US" altLang="ko-KR" sz="5400" dirty="0"/>
              <a:t>(UI)</a:t>
            </a:r>
            <a:r>
              <a:rPr lang="ko-KR" altLang="en-US" sz="5400" dirty="0"/>
              <a:t>스케치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xmlns="" id="{0174162F-47CC-4C31-A37E-1B026D87D8FF}"/>
              </a:ext>
            </a:extLst>
          </p:cNvPr>
          <p:cNvSpPr/>
          <p:nvPr/>
        </p:nvSpPr>
        <p:spPr>
          <a:xfrm>
            <a:off x="5632138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0653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xmlns="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3242" y="1322855"/>
            <a:ext cx="2053474" cy="421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5EC2A0-32EB-4508-BA4D-96F0BCF2FA5F}"/>
              </a:ext>
            </a:extLst>
          </p:cNvPr>
          <p:cNvSpPr txBox="1"/>
          <p:nvPr/>
        </p:nvSpPr>
        <p:spPr>
          <a:xfrm>
            <a:off x="769894" y="1112814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와이어 프레임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xmlns="" id="{A7B317B8-7812-4490-AEBA-8D43A94B2459}"/>
              </a:ext>
            </a:extLst>
          </p:cNvPr>
          <p:cNvSpPr/>
          <p:nvPr/>
        </p:nvSpPr>
        <p:spPr>
          <a:xfrm>
            <a:off x="769894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1398" y="1295195"/>
            <a:ext cx="2135777" cy="4212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47945" y="58227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43545" y="5722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134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4709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워크플로우 구성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xmlns="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xmlns="" id="{26DF1F5A-47F5-4567-A6A2-FEAF53F80034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FEB3881-1264-4BB0-B064-CECD93955685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61F3410-C443-4CB1-A441-FE21F0131DA3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3890" y="3373820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>
            <a:stCxn id="7" idx="3"/>
          </p:cNvCxnSpPr>
          <p:nvPr/>
        </p:nvCxnSpPr>
        <p:spPr>
          <a:xfrm>
            <a:off x="2154621" y="3752193"/>
            <a:ext cx="924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084786" y="3373820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325007" y="3767958"/>
            <a:ext cx="924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255172" y="3389585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특집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505903" y="3794234"/>
            <a:ext cx="924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457088" y="3363309"/>
            <a:ext cx="4293477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바쁜 여성을 위한</a:t>
            </a:r>
            <a:r>
              <a:rPr lang="en-US" altLang="ko-KR" dirty="0" smtClean="0">
                <a:solidFill>
                  <a:schemeClr val="tx1"/>
                </a:solidFill>
              </a:rPr>
              <a:t>, Comfort Smart Wear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90041" y="2391103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Woman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63765" y="4372303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Kids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58509" y="5291958"/>
            <a:ext cx="1250731" cy="756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Baby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094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xmlns="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3855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/>
              <a:t>프로토타입</a:t>
            </a:r>
            <a:r>
              <a:rPr lang="en-US" altLang="ko-KR" sz="4800" dirty="0" smtClean="0"/>
              <a:t>-1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xmlns="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6" name="Picture 2" descr="C:\Users\양희승\Desktop\m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726" y="954856"/>
            <a:ext cx="2353050" cy="5124688"/>
          </a:xfrm>
          <a:prstGeom prst="rect">
            <a:avLst/>
          </a:prstGeom>
          <a:noFill/>
        </p:spPr>
      </p:pic>
      <p:pic>
        <p:nvPicPr>
          <p:cNvPr id="17" name="Picture 3" descr="C:\Users\양희승\Desktop\su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64877" y="971133"/>
            <a:ext cx="2645164" cy="507732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295697" y="4624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054662" y="404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1347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xmlns="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3855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 smtClean="0"/>
              <a:t>프로토타입</a:t>
            </a:r>
            <a:r>
              <a:rPr lang="en-US" altLang="ko-KR" sz="4800" dirty="0" smtClean="0"/>
              <a:t>-2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xmlns="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15362" name="Picture 2" descr="C:\Users\양희승\Desktop\main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95509" y="954856"/>
            <a:ext cx="2229402" cy="5124688"/>
          </a:xfrm>
          <a:prstGeom prst="rect">
            <a:avLst/>
          </a:prstGeom>
          <a:noFill/>
        </p:spPr>
      </p:pic>
      <p:pic>
        <p:nvPicPr>
          <p:cNvPr id="15363" name="Picture 3" descr="C:\Users\양희승\Desktop\sub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05633" y="971133"/>
            <a:ext cx="1963652" cy="507732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190593" y="4624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54662" y="404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134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E411646-DCFC-47C3-9D28-63366537A88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xmlns="" id="{B98A523B-AB71-4203-9605-046B555317E3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디자인시안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메인</a:t>
            </a:r>
            <a:endParaRPr lang="en-US" altLang="ko-KR" sz="48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xmlns="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486" y="2076059"/>
            <a:ext cx="2362200" cy="41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8553" y="2076059"/>
            <a:ext cx="2730891" cy="319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3311" y="2076059"/>
            <a:ext cx="2837089" cy="329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6134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5EC2A0-32EB-4508-BA4D-96F0BCF2FA5F}"/>
              </a:ext>
            </a:extLst>
          </p:cNvPr>
          <p:cNvSpPr txBox="1"/>
          <p:nvPr/>
        </p:nvSpPr>
        <p:spPr>
          <a:xfrm>
            <a:off x="1242860" y="1112814"/>
            <a:ext cx="1334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SITE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xmlns="" id="{A7B317B8-7812-4490-AEBA-8D43A94B2459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xmlns="" id="{26DF1F5A-47F5-4567-A6A2-FEAF53F80034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FEB3881-1264-4BB0-B064-CECD93955685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61F3410-C443-4CB1-A441-FE21F0131DA3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36A3C83-C6D6-4582-8AC3-E487528AAECF}"/>
              </a:ext>
            </a:extLst>
          </p:cNvPr>
          <p:cNvSpPr txBox="1"/>
          <p:nvPr/>
        </p:nvSpPr>
        <p:spPr>
          <a:xfrm>
            <a:off x="1323164" y="2046174"/>
            <a:ext cx="10122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" altLang="en-US" dirty="0"/>
          </a:p>
          <a:p>
            <a:r>
              <a:rPr lang="ko-KR" altLang="en-US" dirty="0" err="1"/>
              <a:t>벤치마킹한</a:t>
            </a:r>
            <a:r>
              <a:rPr lang="ko-KR" altLang="en-US" dirty="0"/>
              <a:t>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제이에스티나</a:t>
            </a:r>
            <a:r>
              <a:rPr lang="ko-KR" altLang="en-US" dirty="0" smtClean="0"/>
              <a:t> </a:t>
            </a:r>
            <a:r>
              <a:rPr lang="en-US" altLang="ko" u="sng" dirty="0">
                <a:hlinkClick r:id="rId2"/>
              </a:rPr>
              <a:t>https://www.jestina.co.kr/front/N/BAG</a:t>
            </a:r>
            <a:endParaRPr lang="ko" altLang="en-US" u="sng" dirty="0">
              <a:hlinkClick r:id="rId2"/>
            </a:endParaRPr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데상트코리아</a:t>
            </a:r>
            <a:r>
              <a:rPr lang="ko-KR" altLang="en-US" dirty="0" smtClean="0"/>
              <a:t> </a:t>
            </a:r>
            <a:r>
              <a:rPr lang="en-US" altLang="ko" u="sng" dirty="0">
                <a:hlinkClick r:id="rId3"/>
              </a:rPr>
              <a:t>https://shop.descentekorea.co.kr/index.do</a:t>
            </a:r>
            <a:endParaRPr lang="ko" altLang="en-US" u="sng" dirty="0">
              <a:hlinkClick r:id="rId3"/>
            </a:endParaRPr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코롱</a:t>
            </a:r>
            <a:r>
              <a:rPr lang="ko-KR" altLang="en-US" dirty="0" smtClean="0"/>
              <a:t> </a:t>
            </a:r>
            <a:r>
              <a:rPr lang="ko-KR" altLang="en-US" dirty="0"/>
              <a:t>몰 </a:t>
            </a:r>
            <a:r>
              <a:rPr lang="en-US" altLang="ko" u="sng" dirty="0">
                <a:hlinkClick r:id="rId4"/>
              </a:rPr>
              <a:t>https://www.kolonmall.com/</a:t>
            </a:r>
            <a:endParaRPr lang="ko" altLang="en-US" u="sng" dirty="0">
              <a:hlinkClick r:id="rId4"/>
            </a:endParaRPr>
          </a:p>
          <a:p>
            <a:r>
              <a:rPr lang="en-US" altLang="ko" dirty="0" smtClean="0"/>
              <a:t>- </a:t>
            </a:r>
            <a:r>
              <a:rPr lang="ko-KR" altLang="en-US" dirty="0" err="1" smtClean="0"/>
              <a:t>헤지스</a:t>
            </a:r>
            <a:r>
              <a:rPr lang="ko-KR" altLang="en-US" dirty="0" smtClean="0"/>
              <a:t> </a:t>
            </a:r>
            <a:r>
              <a:rPr lang="en-US" altLang="ko" u="sng" dirty="0">
                <a:hlinkClick r:id="rId5"/>
              </a:rPr>
              <a:t>http://www.hazzys.com/</a:t>
            </a:r>
            <a:r>
              <a:rPr lang="ko" altLang="en-US" u="sng" dirty="0">
                <a:hlinkClick r:id="rId5"/>
              </a:rPr>
              <a:t> </a:t>
            </a:r>
          </a:p>
          <a:p>
            <a:endParaRPr lang="ko" altLang="en-US" dirty="0"/>
          </a:p>
          <a:p>
            <a:r>
              <a:rPr lang="ko-KR" altLang="en-US" dirty="0" err="1" smtClean="0"/>
              <a:t>메인페이지</a:t>
            </a:r>
            <a:endParaRPr lang="en-US" altLang="ko-KR" dirty="0" smtClean="0"/>
          </a:p>
          <a:p>
            <a:r>
              <a:rPr lang="ko-KR" altLang="en-US" dirty="0" err="1" smtClean="0"/>
              <a:t>코롱몰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제이에스티나 </a:t>
            </a:r>
            <a:r>
              <a:rPr lang="en-US" altLang="ko" dirty="0"/>
              <a:t>, </a:t>
            </a:r>
            <a:r>
              <a:rPr lang="ko-KR" altLang="en-US" dirty="0" err="1" smtClean="0"/>
              <a:t>데상트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비쥬얼적인</a:t>
            </a:r>
            <a:r>
              <a:rPr lang="ko-KR" altLang="en-US" dirty="0" smtClean="0"/>
              <a:t> </a:t>
            </a:r>
            <a:r>
              <a:rPr lang="ko-KR" altLang="en-US" dirty="0"/>
              <a:t>모습과 함께  심플하면서 깔끔하게 </a:t>
            </a:r>
            <a:r>
              <a:rPr lang="ko-KR" altLang="en-US" dirty="0" smtClean="0"/>
              <a:t>정돈된 레이아웃</a:t>
            </a:r>
            <a:endParaRPr lang="ko" altLang="en-US" dirty="0"/>
          </a:p>
          <a:p>
            <a:endParaRPr lang="ko" altLang="en-US" dirty="0"/>
          </a:p>
          <a:p>
            <a:r>
              <a:rPr lang="ko-KR" altLang="en-US" dirty="0" smtClean="0"/>
              <a:t>서브페이지</a:t>
            </a:r>
            <a:endParaRPr lang="en-US" altLang="ko-KR" dirty="0" smtClean="0"/>
          </a:p>
          <a:p>
            <a:r>
              <a:rPr lang="ko-KR" altLang="en-US" dirty="0" err="1" smtClean="0"/>
              <a:t>헤지스</a:t>
            </a:r>
            <a:r>
              <a:rPr lang="ko-KR" altLang="en-US" dirty="0" smtClean="0"/>
              <a:t> </a:t>
            </a:r>
            <a:r>
              <a:rPr lang="ko-KR" altLang="en-US" dirty="0"/>
              <a:t>브랜드 </a:t>
            </a:r>
            <a:r>
              <a:rPr lang="ko-KR" altLang="en-US" dirty="0" smtClean="0"/>
              <a:t>소개페이지</a:t>
            </a:r>
            <a:endParaRPr lang="ko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7209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52E000A-5C70-4B70-9E0E-78DE33E8D5F3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B160014-A7BD-4ADB-A64C-D9568ADAF2F0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xmlns="" id="{15C47AB7-E291-4C3A-9DF0-8B1F06224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34213464"/>
              </p:ext>
            </p:extLst>
          </p:nvPr>
        </p:nvGraphicFramePr>
        <p:xfrm>
          <a:off x="2147224" y="2003210"/>
          <a:ext cx="2301468" cy="4097503"/>
        </p:xfrm>
        <a:graphic>
          <a:graphicData uri="http://schemas.openxmlformats.org/presentationml/2006/ole">
            <p:oleObj spid="_x0000_s1034" name="Image" r:id="rId3" imgW="15047619" imgH="26819048" progId="">
              <p:embed/>
            </p:oleObj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xmlns="" id="{CD37C5E1-9B36-41E7-80B4-73A609223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74215124"/>
              </p:ext>
            </p:extLst>
          </p:nvPr>
        </p:nvGraphicFramePr>
        <p:xfrm>
          <a:off x="4448692" y="2003209"/>
          <a:ext cx="1740135" cy="4010183"/>
        </p:xfrm>
        <a:graphic>
          <a:graphicData uri="http://schemas.openxmlformats.org/presentationml/2006/ole">
            <p:oleObj spid="_x0000_s1035" name="Image" r:id="rId4" imgW="13726984" imgH="31657143" progId="">
              <p:embed/>
            </p:oleObj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xmlns="" id="{5DAE2430-C98F-4318-8B37-67DF308447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87833586"/>
              </p:ext>
            </p:extLst>
          </p:nvPr>
        </p:nvGraphicFramePr>
        <p:xfrm>
          <a:off x="6366777" y="2003209"/>
          <a:ext cx="1783612" cy="4110376"/>
        </p:xfrm>
        <a:graphic>
          <a:graphicData uri="http://schemas.openxmlformats.org/presentationml/2006/ole">
            <p:oleObj spid="_x0000_s1036" name="Image" r:id="rId5" imgW="13726984" imgH="31657143" progId="">
              <p:embed/>
            </p:oleObj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xmlns="" id="{6B15BCF3-E6C6-494A-93FB-5E5B0EE27D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48663257"/>
              </p:ext>
            </p:extLst>
          </p:nvPr>
        </p:nvGraphicFramePr>
        <p:xfrm>
          <a:off x="8277539" y="2003209"/>
          <a:ext cx="1850583" cy="4010183"/>
        </p:xfrm>
        <a:graphic>
          <a:graphicData uri="http://schemas.openxmlformats.org/presentationml/2006/ole">
            <p:oleObj spid="_x0000_s1037" name="Image" r:id="rId6" imgW="13726984" imgH="29765079" progId="">
              <p:embed/>
            </p:oleObj>
          </a:graphicData>
        </a:graphic>
      </p:graphicFrame>
      <p:sp>
        <p:nvSpPr>
          <p:cNvPr id="21" name="Rectangle 32">
            <a:extLst>
              <a:ext uri="{FF2B5EF4-FFF2-40B4-BE49-F238E27FC236}">
                <a16:creationId xmlns:a16="http://schemas.microsoft.com/office/drawing/2014/main" xmlns="" id="{9DF0D80E-BBD3-4494-A6A8-920C848938DB}"/>
              </a:ext>
            </a:extLst>
          </p:cNvPr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D5674F9-2B33-4AEE-A844-C514448930D4}"/>
              </a:ext>
            </a:extLst>
          </p:cNvPr>
          <p:cNvSpPr txBox="1"/>
          <p:nvPr/>
        </p:nvSpPr>
        <p:spPr>
          <a:xfrm>
            <a:off x="4356582" y="744415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홈페이지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31">
            <a:extLst>
              <a:ext uri="{FF2B5EF4-FFF2-40B4-BE49-F238E27FC236}">
                <a16:creationId xmlns:a16="http://schemas.microsoft.com/office/drawing/2014/main" xmlns="" id="{688F410C-2BFE-489E-A68A-FA42F7963932}"/>
              </a:ext>
            </a:extLst>
          </p:cNvPr>
          <p:cNvSpPr/>
          <p:nvPr/>
        </p:nvSpPr>
        <p:spPr>
          <a:xfrm>
            <a:off x="5318760" y="501807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xmlns="" val="408380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:a16="http://schemas.microsoft.com/office/drawing/2014/main" xmlns="" id="{FB75380B-D457-4FC3-B43B-3BFC19A72C91}"/>
              </a:ext>
            </a:extLst>
          </p:cNvPr>
          <p:cNvSpPr/>
          <p:nvPr/>
        </p:nvSpPr>
        <p:spPr>
          <a:xfrm>
            <a:off x="5705710" y="3429000"/>
            <a:ext cx="3457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 지원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브라우저 지원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선호도조사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7856E0-7300-45C1-8FD8-A108ABD20375}"/>
              </a:ext>
            </a:extLst>
          </p:cNvPr>
          <p:cNvSpPr txBox="1"/>
          <p:nvPr/>
        </p:nvSpPr>
        <p:spPr>
          <a:xfrm>
            <a:off x="5586653" y="1556503"/>
            <a:ext cx="38234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01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사전조사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xmlns="" id="{0174162F-47CC-4C31-A37E-1B026D87D8FF}"/>
              </a:ext>
            </a:extLst>
          </p:cNvPr>
          <p:cNvSpPr/>
          <p:nvPr/>
        </p:nvSpPr>
        <p:spPr>
          <a:xfrm>
            <a:off x="5705710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02</a:t>
            </a:r>
            <a:endParaRPr lang="ko-KR" altLang="en-US" dirty="0" smtClean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2707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디바이스 지원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xmlns="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xmlns="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C:\Users\양희승\Desktop\OE60WU1.gif"/>
          <p:cNvPicPr>
            <a:picLocks noChangeAspect="1" noChangeArrowheads="1"/>
          </p:cNvPicPr>
          <p:nvPr/>
        </p:nvPicPr>
        <p:blipFill>
          <a:blip r:embed="rId2" cstate="print"/>
          <a:srcRect b="37795"/>
          <a:stretch>
            <a:fillRect/>
          </a:stretch>
        </p:blipFill>
        <p:spPr bwMode="auto">
          <a:xfrm>
            <a:off x="1239087" y="2722178"/>
            <a:ext cx="4917723" cy="3059009"/>
          </a:xfrm>
          <a:prstGeom prst="rect">
            <a:avLst/>
          </a:prstGeom>
          <a:noFill/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392CF43E-7405-4140-9B39-2B4A57956D9D}"/>
              </a:ext>
            </a:extLst>
          </p:cNvPr>
          <p:cNvSpPr/>
          <p:nvPr/>
        </p:nvSpPr>
        <p:spPr>
          <a:xfrm>
            <a:off x="6673122" y="4466897"/>
            <a:ext cx="4737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웹</a:t>
            </a:r>
            <a:r>
              <a:rPr lang="en-US" altLang="ko-KR" sz="1400" dirty="0" smtClean="0"/>
              <a:t>(PC) </a:t>
            </a:r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모바일웹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템플릿</a:t>
            </a:r>
            <a:r>
              <a:rPr lang="en-US" altLang="ko-KR" sz="1400" dirty="0" smtClean="0"/>
              <a:t>/ </a:t>
            </a:r>
            <a:r>
              <a:rPr lang="ko-KR" altLang="en-US" sz="1400" dirty="0" err="1" smtClean="0"/>
              <a:t>모바일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하이브리드</a:t>
            </a:r>
            <a:r>
              <a:rPr lang="ko-KR" altLang="en-US" sz="1400" dirty="0" err="1" smtClean="0"/>
              <a:t>앱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xmlns="" val="156349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브라우저 지원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xmlns="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xmlns="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22" name="AutoShape 2" descr="data:image/png;base64,iVBORw0KGgoAAAANSUhEUgAAAvMAAAC6CAYAAAAjzcJaAAAgAElEQVR4Xuzdd1zP6//H8Udp70naUVRKyEghFQcZ2cfIHtmyxzn24dh7bzIiexMiEhEZyUpDKZX2nr9bcRzr/L5ncYzr85/b7fN+f67rfr37eL6vz+u63hIlJSUliJcQEAJCQAgIASEgBISAEBACX52AhAjzX92YiQYLASEgBISAEBACQkAICIEygbIwf+fOXe7evStIhIAQEAJCQAgIASEgBISAEPiCBaytrale3fpNC0WY/4IHSzRNCAgBISAEhIAQEAJCQAi8LfD/hnkZGRk0NDRQVFQUakJACAgBISAEhIAQEAJCQAh8AQJZWVkkJyeTn5/P/xvm1dXVy6bt9fX1v4BmiyYIASEgBISAEBACQkAICAEhEBMTQ2lZfEpKigjz4nIQAkJACAgBISAEhIAQEAJfk4AI81/TaIm2CgEhIASEgBAQAkJACAiBtwREmBeXgxAQAkJACAgBISAEhIAQ+EoFRJj/SgdONFsICAEhIASEgBAQAkJACIgwL64BISAEhIAQEAJCQAgIASHwlQqIMP+VDpxothAQAkJACAgBISAEhIAQEGFeXANCQAgIASEgBISAEBACQuArFRBh/isdONFsISAEhIAQEAJCQAgIASEgwry4BoSAEBACQkAICAEhIASEwFcqIML8VzpwotlCQAgIASEgBISAEBACQkCEeXENCAEhIASEgBAQAkJACAiBr1RAhPmvdOBEs4WAEBACQkAICAEhIASEwKcL84W5xD65zZnz/oQ+ffGOtKS0IpoGplSvXZta5iZoK8shKSEG49MLFJOfkUjU/dsE37nHw5hEMnIlUFCrgKlFDerWqU4lXTVkJMRgfPqxEJ8gBISAEBACQkAICIF/LvDpwnx+BiF+Pkyfs4jD/vffaamEpAwKalpUNLLEya0rfd3dqG2igZRI9P98RP/gDMW5KTy+cYa9e/bje/k2EbHxJKZlkVcA0vLKaJWvSKUWPRk2qC9dqpf/ZO0QJxYCQkAICAEhIASEgBD49wQ+Q5jfQrSMFYOGu9PQQgcZiWIKshK4c/EYXtt8CIzWoO3ICUwc2RpTZZl/r2fiTL8L5KcRduEgq5as4PCDQmq4dqVXxyZY6KkjQx6pzx9z8cAudiZp095jDFMcTYTe/yNQUpTHy9j7BJwN4aWUAfbN6mFWQZlyQk0ICAEhIASEgBAQAp9Z4DOE+e0kqNdn0tSh/FBDH1nJVz0szozGz3stcxdtId68HZOnT6erjZgR/vfHv5jUiKvsXj2TZccSqNF1AtOGu2GhLvfuRxWlce/JCyinipVphX+/Gd/QGQsz4vA/tJpfFvkjb9ONn6f/SF0TNRHmv6ExFl0RAkJACAgBIfC1CPxnYR4yeHJ0D8tmLMJb0ZaR06fzs5Pp1+L29bSzOIfIqydYM3M+57IN6Dl5Kn2drVCSeX1X9fX05ItpqQjzX8xQiIYIASEgBISAEPjuBf67MF+SzoMju1kycylXyzfCc/pU+tTTez1tn0vSs0gePohHuqIxVarqUPQymvDHT0kolEevsjlV9bRRkC4NpCUUF+WTmZxAbHQkMS9ekpFbhLS8Ctr6xhgZ6KGlokDZW0t/EShI51nYfSKeZ6JpZkElQz0UpX+7DkooyssgLjKMxwk5qOpVxdygPArSvxVQFJObGk/Eo4e8KFLC2MwSI01FJCRKKMzPJvlFHNGR0bx4mUYeUiipaWNobIJ+RS0UZcvxZllpSen7M3kZ/4yIqBgSUnJAWony+kZUMtZDU0X+3Vnewgyiwx4QHpND+apVMSgvTXJ0OOFRz8lWMcTcwgIzjfdm2n/rUlE2TwOPsWLWAvxzDek9eSq9naxR/p9h/lVfnz56QEKxKiZVLDHSkH/vD6aIjNiH3H8YTrKSERZVq2KsKlv2ntyUcMLCwohBD0sLcwzl80mIjSIiKpaktDyk5NXQNa6EiWFFVBWkefvWoig/nef3w3iWlINmFQuMKqiS+zKWiPCnPE/OoFBKCa2KhpgY61NeTfGP11oU55OR/JyoqChi41PJzitBWkmFCrqGGBvqo6Ei98Fsem7yI+4/eEh8OUPMzSqjWZRMZHg4MYlFaJkYolmcQfTdW1wKOs2+I/eRMW5Ix84OmFZQQkG3Epbm5piovTIQLyEgBISAEBACQkAIfGqB/yjMl5CfFsm53etYuOEi6k49mTymF7UqKrzqb/4LLu/ayK9zTqHasjvubXUJ3beBnccCeKJsRbcRk/ipkzNGqjLkZcRxN/AcJ4+ewP/Kde4+jiYxswBZ1QpUsqqNg2NTWrk2x6FGZdQVpCjOieLYkums2HMNE/fJjOrTGUut17X6JUWkRd9k79JZLD8Ti3W3cfw8oDUW5RVfBfHiHKKuHGXN3FXckq/FwEnjaFtDh9ykSILOH+fw0VP4X7vNk+h4Mktk0DK0wLnjADz6dqZhVQ2kXo9mZsJDrvoe4uCR01y8fo/w2DRK5DQxta6FYws32rV1xd5cD4Xf7iGywvCa/gur9zzHwaMHdQyTOeO9i5NX7pNu14up06Yz3q7ix6+VkgIS7vuzbfGvbL6cRPVOI5no0Z6aBqr/49oqIP7WcdYtnM2ZfBs8xk6jZz2D947JIWz/XGbMWU6gWV+mT55In+raZe+JD17BjBkz2FfSgbFDe1I7LRCffYc4dyWUyBdZyKrqYlm3Ea5tO+DWvCHVDDWQeX23k/MylEPTZ+B9MZbaQwdjrytB4NEDHDt/mdCYJPJlNDEyr0lj17b82M6V+pYGr2/sfr8py0uOJvjSOY6fOklA0A3uPYojJbsIOY0KmFnWoF6j5rRp15JGNiYov1XsHhe0iOm/zOGY1I8M7eZKxfsn2LbnGDcjFGg2rBcOhU/Yt2QzAe/rlZNGt+1gpv38EwNriHKxT/3FJc4vBISAEBACQkAIvBL47GFehgIyk6K4dmY/m/acJFaxNv0GDaRDA1OUpF7Pz74V5qWtzdAzkycrUxkbK3O0dCtS2cKK6kY6yOc/x2/vRpat3sPDPE1qN3KmfvVKqMpLkJsex53L5/G7HoFqTVeGDPOgTX1zlKTyuHNsObNX7iWlcncmefbG0VyzLGiXFOUSeeMoC2fNZevpeOp1HcLPkwfQqGp5pCSgJDeRq8e8mLvKD3nbtkwc05lq6plc81nLsjUHiFCwpHHjBljqqyJFHimJiWRK6WPv4oJDdT1KbxkKEm6zf8sKVnj5U6RXk0bODTHXUYKsF9zyO8yZkESMfhjK2GHuOFloUfajweswv3LbA7Qda6JjqIyGii5mhhWQNzDDxsYGa+3XN0IfXNklFGTFcePEZpYv28bl57JUc+lMrx5daW5XGfU/nKH/d8L8rpS6NK1ZiYqZqUjoWmFhUhFFqTxePLzCiWPneJBrTOt+IxjaowVWukplM+W/hfmdp+6hWLsmCsghXV6PalYmqMuUkB77gICzpwl4nIm520AmjuiHk5kWr3bULCHnRRin921i2fpDhOfr0KBZCxyqGaAiW0x2chQ3zp/m7I0Y1Op1wXP0ENo7mKD8+tJ7FeZnsy/VjiZWZlSWkkTRxBw9zfKYWJqiTSaRt25w6eY5Dp94gIyhPW3b1cOkvBKKhlWwsbbG7P31COLbRggIASEgBISAEBACn0jgM4T55Zy7k0BFvQqoKsggQTGFeYUgq0ONJq507uxKfXMjVGSlXoext2fmvbidoohL34H0H9SFugYqyJam6rJXPk/Pr2XunOWcz6hFd4/B9GxVGwNNRaTLSVBckENCxG0Oea1m46EwjJz7MmFUV2obqpAYeoqlv6ziSpIx/SePpF3jqmWzs0W5KQQdXMaq9QcIjC5Co2ZDBg71xL1hVeSlJMh9+ZBjO+ez8lw8tm1GMa5zIxSTr7F09nx8rkvTaaQnvTvUR0+ptGykiPzcHHLyipCWk0deTgaJghcEbF7CnEW7SavVgeGew2huY4CynBQU5pIcfRWvBYvwCUzHadhkBnX5AYPSlFkW5mcyZ9l5pG1d6DaoH51a2WOsLke5P7OdZ0kReWkx3Di2naUrN3MyNK2shKj+D+3o2q0DTWoaoyr7/l4s/06Y33CpHJYN2tG/Xx/aO1VHR1kOKYliclLjuHp8M4tX7uKZfH2GjR9FJ2drVGUl3oT5JeuP8bK6I517e9DDzRHTiqqU3nsU5CTz6Moh1q9czYGHmnQc9TMT+zaiQum1kZNE8PGdLFi4njvy1ek73BN3J+uy0iVpyVflUCmRN9i9eCFrDt/GuOtoJo/sT0Nj5bKrqizMz5zBtlvaNHDtybDe3XGubYKyTLk316eomf9E30bitEJACAgBISAEhMBfFvgMYf7DfeZLWykhWQ55VUMc2vVn9PA+uFjrlIXwVzn9tzKbtdw2bMaEadMY2sDg3QdLZYSxY9ZMFm+7i+3gSYwa1hkLLenf69JL52iLs4kIPMbqOQu5mG9K34lT6O1YhaKX9ziweBa7ryRh7/Ez/ds6UVGpHHlpDzmydDXHg1IprihD2MtC7N368HMXe7TlSnj5OICdi5ZyMV6btiPG0b5hFQqfnmXG9CWceFQBzymj6draCtU/2KMw8/FJ5s6eybq7RgybPIUx7SxReiuMlxTlE3LiV2au3k1K1SFMGdYTJ1M1JMvC/HTmbLqMQY+RTBo+kMaV1X6/+flTw15CcWEBqZHB7F4ym6XbT/A0VxYto+q07jUIj55tqWGg/mZtAfw7YX7HZX26j57KmBFtMVWRfGt8ismIv8ehVbNYce4ZVt0mMLlbC0w15N6E+XleN9HsOpSfPN1pWEUb6d8XHVCcHYvf9nX8unAnss4DmTx1PA76EqQ/C2LPujksPpNBI/fxTOvngu7viyJeSZUU8/LmdqbPXMiRyDqMmjqePh0sKC08KgvzM2ax71Yt+k/8meEeTujLvvsQLRHm/9QFJ94kBISAEBACQkAIfAaBzxDm39uaUqKEotw0Yu5exHvrerYcDKTEpiMTf56Mu73xqzD5JsyvJ79RXyZNn4Kz/ru7r6SF7WP6zNnsemDJ6Kk/MbidJSofgJWQEX0V77WzWHy5EJfek5nWrQFqRSlcObyc2Tsvo1S3H1MHtMVGV4nU0FMsWr2VMEUbWpooELTdj4I6bfCc2hVrtRKeXD3C4vkHiFe3Z/gkdxqYa1GYdAfvOb+w0vsWBm59GdSvC/UsdFGWk0Hqt5uTsnZl8fj4an6ZuYDb+p3wHDWGZpXfXVBaUlLEs+t7WbTehyiNVkwa2x9XmwrIlIX5GSzbFUxdz2mMHOBOVbV/cHWU5PL83iV2rFjGtiMXeZouR2WnbowbP4xO9pVf15//O2F+b4Irk6ZNY3iLyry/LLQwK4ErR1byy+ZLyNbqyZRhHbA1UCH/dc38Rt9IbDx/ZlgXVyqp/bbi4Ld+5xJ5fgeL5szlspYroydPp4e1PFFXTrJmxgKuSVah789T6Fy/MrLvjMPr49Pvsnn6LFbtj8Rl9BSG9mmNkcrrMD9rNkfS2jN+6k8MamLC+8t+RZj/B9eeOFQICAEhIASEgBD4VwU+f5h/k8mLyYi5wc6Vi1i88QaVO49i6vRB1C8v9e4CWNe+TJrWC2v1d8P8m4WKdGfqz5MZUFfnnR1RflMqePmQQ17LmL0nmjodhjJ9SBP0pPN5dOUwC+Z5E6NcjxE/9cPZWoPHJ1awxssfNaehdK1TyPH187lUUIeBnhNpaVrC1WOrWbz/Kmr1+jKuR0uqaslTUphLRPAJNq1dhfeZexRqmtLwhza0dLKnlrU5BjqaKJbVpScTsm4ls2Ys53DcS4r+32GsQM1GfRg3fRBuTkYovFkAG4/LhJ8Y0tcZ3fcT5l++LEpr6RO5f/kYXps2c+B8OBp1ezB2iidt7XSRk/h3wvw+ic5MmzaNYbU+3Lu+KLt0DcI6Zi04TbFpJ36a1h17c00K31oAW3/cdPq0b0oFxfc7mE/0pZ0s+XUOm3Fk1KRpTK+vxoOLB1n6yzaea9szbOownC0r8NtSjHfPEIvv9Oks33QBoxFTGdGvO1U0JF/NzP8yh+OSPZhWel3V/nAxqwjzf/liEwcIASEgBISAEBACn0jgPwzzQFEKIT7r+PWXZVwz68ikqdPxqKn5bphv/TrMq/xBmC/n/ip02VZ4p8TmgzC/5Sk12g9h+pjmGCtKviqZWbKAUzFqtB42ke4OCvitXsj2QAmaeY6jm1U2R9YvYfnlYtwGjmJIQ1nOr53HvqvJ1Ok9AXfXumjJvSq/KC7KIyn6HpfOnebshctcu3GbiHRpqjVqR+8e3WnRwBpd1Sxuvw7zt9RNqFW7DuU/CKi/tVoZfdP6NG3ZCJuqGq9n5n9h9d54XCa+DvP/1u6HxTk8v32G9UuWsuFYHPYDJjLtp55YqRT9O7vZ/Jkwv+wsEuad+XlSV+qZqlPwF8P8XmkXRk+azpjaiq/DvBdx5e0ZNm0IThYVyhYvf/h6FeaXbPBDd+hPjBrQg2raUr+HednXYf4jDzITYf4TfRuJ0woBISAEhIAQEAJ/WeC/DfNkE356I3N/mY+PiisTp0xnop3unwrzL0M2MmPWHHySXJg05Sc8mhh/UMZRqpETd4t9m+Yy/3wmjbuNY5p7A7TkypGX/IQTO5ew9HQsNVoPY0T9bPatXUdQucaMHDecRrq53Ny/nl+XX0arVX8GualzZsVGAlOM6TFmIK619XmvlJqSojzSEqO5d+cafof3c/hUMIUmLRgxzpMOznrE7FvNLzMWE2fXl5+nTaeJyR/sDf/+MP42M/8pwnxpCXlODL7rVvDL/I0UNBnIlGnTcK1c7k2YP5JpwcCx0/FoWOm9lmURumceM+as4JrFx7em9MnvyNTp0xhmV/GDX04K0mO56LOA2buuo9FgMFM92mKtq0Te6zC/80IMdcdOpX+HZugqvZfISzIJO7aNhb8sItSsI2N/nkbHKvDE/wgrZ63kvlINPKZMoHUtw7JFsx+8cp6wf8YsVnuHUmfsFIb0dsNQ6XWZTenMvAjzf/nLRBwgBISAEBACQkAIfH6B/zbMFyURtGMtc2av5IFNVyZPnU5Pa9U/FeYLYy6xpDSMncmm09gpjOjbDP33Z7pL8ogLOcvmBb9y7GVFuo6eSn/namU14SX5KYSc9Gbx4jNI2DjT2jKGM3uuo/DDGMaOaomBXBEvbu5jwa9LuK/Vkk6Ny3Pr1CGSjTriOaArtnoKH/0l4NUQFpIeF8yO6XPYeuYZ9UZOZniv1ig+2MbsWbM4nO7E2CnTGNysMn8qzn/iME9+HOfXr2DWr+vJc+nPlOnTaVFJisR7J9iw+BfWP9al9+jpTG5Xo2x7zTevnGiOL/uVGYt38cK5/0f3mfd+0ICRU6cxsltN3q2UKiY9NoS9i2ex7UoSdv1+YngnFwxVpd8sgF1x7BFmg8czrldbqlV417s4I5KT21cze9E5dNwG8fO0ftRSLSbhvh9bF//C9kdKtBtWusi4DmoyH65Iznp0hPkz57E71IABP02kf7saqJcTYf7zfwWJTxQCQkAICAEhIAT+icB/GOaLSYsMZPPy+Szd9pDavcYzbVpvqqtK/qkwT1EqV7fNYOb87cSY9mT0hBF0dDBB6c0sbAl5ac8477OK+ZsuoFi7G5NGuWNnoknZesiSAuJCTrJx4XyCclTRKCjmaZYurSdOwbOpcdkDjIpf3GLlgrksCpOhlr4k6s/jMWo7ngFdndFV+GjtxpuxKCqI4vCM6azeGYTlyCkM79WJSvm3WDN7FvN2hlCz9xgmj+qPnf67+8MX5mSQGBlDvrwyWsb6lN2f/JMwX5BFfFwUz3Nk0KlohK7Km8fd/p7JY6+xecV85m24S+0e45g2rT826pAdE8S2NfOZv+0RddwnMH2yO5ZvVhnnEXvdmwW/zGWDbxRabQZ/NMxv8iuHo/tIJo4ZjJOp+pvZ+dIn8d46vo5f520nSqUJnpOH4tagMkrlft+acv4aX4qduzJmwkjaNayC8m9PlSrKIjLoKGsWLWZXtA69xk5hcsfaKEhCYWoUvrvWMW/lfrKqt+enn0bT1vq9uvesKI6vmMOcNceRdx3OpHFDcaqkVNa2NzXz/9/MfGY8/kfW8stCX2SqdWLKtJ7YVdZ4dV2JlxAQAkJACAgBISAEPqPAZwjz23ihWo9xkwfRxEYPWckSivIziLnly/Z1q9l+4g7Kjn2ZNnUinWvpvOr620+A/YOa+dK3FSTeZse8mfy6/hxUa0b/IYPo3MyWCirlyEp4wOmdG1i+8RRZ+s6MnDCazi7VyvYx/+2Vn3AX702L2XIggIexWVRp0YepU6fgbPS6IL3oBReXLGDm1mOE5UhT1awpvSeP5MdGRm9m1JPCfDl39ylFFR1oaG6IhpIsFKQQdm4TcxduJSTPnpE/j6FHm+qoSRbx/Oo2Zs2czfbAPOxa9mCgRy+cbAxRKZdH0pMb7N26Dd97arT0GE7PjlVf7dDzT8J8Xho3zu5h9rJdPC9XhV79uvNDQ2sqqikgURr0Hwayd/NGNu+/QK5VZyZPnUL/RgavnlZbmMi1XRuZO3sVpzJ1aDd4PBP7tqCSSh4xN0+zbu9pbty7ycvYSLJsPT4a5jcGyWCgaUh9uxZ06u+Oo5UuMrkvuHFkI3OXb+FmjgHuIycxpHtLKr/esea3h0at3naKJ2oGGNRsQo/+PWjfyBI1ySweBx1ny+rl+FzMpG73MUyd2J2aFZVe/1JSTGr4JTYsn8+yHZeRNW+Bh+doujlboa1QRGpsCIc3rGTV1hMkmbZnzNQpeDQzfXXT9CfDPHmp3Dm7l/lzlxJUUIl+EybRy6UKmSnZSEurYqT7T7Ya+ox//eKjhIAQEAJCQAgIga9e4DOE+Y/sMy8hiYy8IipqOlRv3J5BQ/rRql5l5D/yBFjV/yfMU1JESsR1Dm5azZZ9foTFp5CenUNBIcjIKaCqpYeVgyu9+vWmTcNqqMu9V26Rl0CAz2bmzl2N71M9ek6azrQJzdB7U0tSQOyl1UyfPpvtwRI07jWGyZ6DcTR59YCh0lfCnQMsXjifjYdDyczKIb+omHLSciioqmNQtT4/9h9Grw6NMPztEaNk8ujcXlYuW8+hoMckp6aTk18I5aSRV1BFq6IRDVr1YEA/d+wtNN95AuzfWgCbn8n9qydZsXYDJ/xDyEjPJCs7j/yiEiSlZJBTUEJFTRvzhm70H9yPtnamKL41xZzz4g77tq5h9ZZjhEW/ICO3EEkZBVTLm9G4Y2eaakdz1mc3QVX6fTTM7y1sSdfmNZC+sp/9vndISM+ioKQc8srq6FWyoXUPD/p1a4lF+d8Ljn4L894XIzBr7YRs8hOOn77Mk9gUcgpKkJZXQk2nKo5tezK4f2fsq2q/VxdfSNL9S+xYt4btxwOJSkgmPTuXomIJZOQUUdWogEWDDgwYPpC2DiZvgvyfDvMUkR59i8NbV7LG6yi3olLJl5DHpMNQpk4aR09rra/+i0F0QAgIASEgBISAEPg6BD5dmC/MITI0EJ+Dx7kRFvOOhqR06cOKzLFt4EQDW2uMtJTeelhR6YxwGg8un+PQoRAUajnTtpMjhvJ/VMNQTF5WMuH3bhLgH0DIw6ckZ0qiqV8Fu8aOONSzQV9b+VUo/uCVT2JoAMcPHuZCljHN2nWkY139d95bkHiXfT4+nLr5EofmnWjVvDG6Sr+fqDAnifD717nsd42796NIyCpESV2fKnXtaOhoR3WjCsi/t0V6SXERGfHh3Lp8nguBNwl/kQZK6hhXqYtDQ0dqVzdC8+2D8mLx9znAmSspWLVtTzMnK9Q/3qGP9rJ0YW5qYiT3Q25wO/gOYRFxJGQWIqNSHkMzK+rY1aG2dRUqqsp/tFSkICuBB0F+nPH1525MGtLaptRr3AQX+2pIPvbl4KGTPK7oTMd2bjgZvqrDiQ9ewYwZMyjdmnLqTxPorJFIgJ8vl26E8bJAEaPq9jg3dcbWTA+VdwrxeVMz730xlvrjpvCjoxmxwec443edyJdFaFayooGzE/a25pRXkecPntFFQXYCT0OCuOAfSPCTaDJypahgUI26jRrT0M4SffUP1z2kPDnKvgMHCZZuRKf27XAxKn2U1MdeBaTHh3P13Cl8L98ioVCdao6tadPMAXPtP7US4uv4hhCtFAJCQAgIASEgBL5ogU8X5r/obovGfWqBt8P8H+0z/0dt+H1mvjTM/9E+85+6B+L8QkAICAEhIASEgBD48gVEmP/yx+irbKEI81/lsIlGCwEhIASEgBAQAl+ZgAjzX9mAfS3NFWH+axkp0U4hIASEgBAQAkLgaxYQYf5rHr0vuO0izH/BgyOaJgSEgBAQAkJACHwzAiLMfzND+WV1RIT5L2s8RGuEgBAQAkJACAiBb1NAhPlvc1z/816lPD7E9u1e+NOInj174mam/qfblJceRcD27Vy4k4Rl5540a2CLutgg5k/7iTcK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mqAvcAACAASURBVCEgBISAEBAC34+ACPPfz1iLngoBISAEhIAQEAJCQAh8YwIizH9jAyq6IwSEgBAQAkJACAgBIfD9CIgw//2MteipEBACQkAICAEhIASEwDcmIML8NzagojtCQAgIASEgBISAEBAC34/AfxPmC3OIfvSIh89z0DGtQlVDDWQk/zl6YVoU16744x8cTrFhdWxMDVHIykFBrzI2VXWRL/c3P6OkmIz4CILvxSCpbYKttSGKf/dcf7MJ4jAh8HkEsom9EkB0ugJ69g4YqnyeT/39UwpJfnID/6g01CvXwUFHkqdPQohOl8bYrCaVtBX4F74q/lqnyr6voniaUIRuFSMq6Soh9dfO8PfenZ/E3YsXicvXwtrRkYpKf+804ighIASEgBD4tgU+QZhPIdTHBx+fs9z/iJ2cYiUaN2uClmQCgfeSsWnanNb2pv88HBemcd/XlzPXwinR08XErDIyGc8JuvoUTdsmdG9dCw3pvzmYJUXE3fZj895rlLN0om9ne8rL/M1zfSeH5cUF4+MTQLKGLZ06OVBR9jvp+FffzSRuLFvMlVhNao8cg73e+x3KIzzgEOfvpmPo4IazdXn+7p/Vx6nyeOq7njn+sVRqOoAxNaQ4f3o7V2IVcWzWk8YWWp8nSL/duNxkrpwM4FxoPrYtHHCx1eGzXM5ZD9kz51dCMqvy40+TqFH+q7+4RAeEgBAQAkLgEwh8gjBfQOaLBBISkskqzODh5ZNcvZuEYf0W1K9hgoKsPOrK0jy+HsCpkH8vzBck3WffsUtES5jQoVVDKqtK8OTqWXaevC/C/Ce4cN4+ZU50MN4HrpJewZauHezKbnSK8zJISEilQFqZ8uXVkP3s06mfuNNf4Olzk0I5t+8ISbLVcO7YBgPlv9PI/xXmi8lJTSQ5qxA5VW00lGSQ+Dsf84fHiDD/hkaE+X/1yhInEwJCQAh8qwKfIMy/RVWQyu2T3vgGxWHWpAtNHSxQKJ3GK5vpOsXRW/9emE+POs/2y5fJ0WpAzwYNqSBbxGMR5j/LdZv1xJ9VG8+SatCIof2boPdZpi0/S9e+qg/Jjr/BwfXbiZOrTbuBPams9nea/7/C/N855185RoR5Eeb/yvUi3isEhIAQEAL/YZg/zv4Ld0lLekn8oxAep6Zi5tKVQUNG0qyaNpJFmby4f5qVazfjffYBJUoaVGn+I4N7dqNFVR1ky/0+1VuYHsPFw+uYu2oHwU9zUFKsRvv+g3CtJ88Vv9cz862qI5v1GP8lq9i47SQhkvLoWzjSdWAf2jXVJ2bLKlYuDUNr4HCGezpQMTuKc17bWBtaQhP3XnRQimD99pPcj82iXFo49x4+QqFuOzyGj6FbfQPKFSYReuwA29bs4Gx4LNkltWjVZwBDPO1RjQ9m3+othBRVoePg/jibq5P86DI+G48RJWtFhwHtqWOixu9l+IUkhp5l87GzRKfFkBP5kMtB2Siq2/PjYA96da+N9JM9LN59gWz5ykgl3ubM9USadfegZ6tapB7ZybqN+7iWnoeKZgM6DuiHe3dbdCXjObFsIWefFqMoIc39s4e5pWWMQ7veeHZtg62BGuSlEXblFMs3bOPM9UegUZVmXfri6d6Mysq5XDm9hmNBESRlqRB95yoYW2BYkMOd42eIkJJHRcWCxm16MfRHfY5uP0mEii3TpnXGSCKBsKMH8Fq3mzMRz8mTMsKl60A8hrphoQ7P7+5l06b1HPSLIztXjvJ6zvQaOYiuHaxQe3vqtyibiOtn2LBkLUeuPCBbRoKCTEtaDhjK2MlNqVyUwLE9hzj1MAnt1HgeBQbwtJorHoP708IogaN7trHtYADPk7KQq9uSfoNH4GFXGSWZdxdBFBdmEnP9PHuXb+RA4D1elCsmt7obw0d4MsQ8A3/fY8TLmePYpDVmGtIkh+xh1YYQsPmRoV3UObf9AGcfJiCb/pz7VwKIVVLHrk1vBvTqTl2dVI4vns/Z8EKUpeQIPX+UEO1KNOrQB88uraihr0pxVhLBZ7axYuNuLj9IpoJlAzr1GYJ701poSibjf3o9p4KjeZmpSETIVcpVs8O2MI/Q/d5clZBFUcWY+q5dGTKsM9YaiVxYtprNu84RJqGEae0W9BrSG1d7M1Sk8ogPDeDAsvX4nA0mRqqYvLQ0ancYxfipUz9SZgOPLs5j8/kIDBtNoEOlR+zcd5yIlAIyY8O5eCkS9Qo1aNfHA/cujhiqSH1Q454WcYYdmxey9cgDXmZIU05WFqvm7gzy8MClihLR5/5CmU1GDId3+3EpLIrnqWHcDLxBiZQc1Zu1p2klHZ6dPsDJ0IfEWTal/2BPJjS1QF6ykJTwK2zfupHtx2+QnluEpXNX+g4cQlMrbRQkCkgLv8bilevZevwq0hSRm61JtYZd8ZzojktNTXJf3OXM0tVs3ePHAwllzOq1pM/QXrSoZ0phuD+rNx3j0YsiNDKfci1RkSYevXEsPof3lftkKilTdPca18P0qd+2ByPHdqCOoTrl3v+JI+sh3rPncP5eNspKSty9doEwfWvcegxibAcndGVSOLd/LcduR5EnIUvM9SBUa3ZixDAPjLOC2Lp0HfvO3yVFuwoubXswvEcLqmjlE3xiCzdfqlCvZV/qqsdyYPE8/F6a0GH0eBqqxnDG7yy30zVwaWCPbsI5lq3egM+VZ5QrksesTnP6Dh+Iq31lpNKiueS9gg07D3IzvgRDK3vcB4zAzbk2MrEBrNxwhPvxJZTPieBanAyO/QbQx16S8+s2suXgNRIli1CxcMB94Eh6N7VFU0EsRBKRRAgIASHwdwT+wzDvw5IDt9Gza4Nn98boSURyYvMGHhVUwbV3T5SeHsLr3EO067SnR1MrJJKecOLEMW5nlqd5y9bYGau+ExJKZ+a3HT5Nsqo9Pd2aYazEO2U2nezh5LatPJWoRfd+vTFXSuW67wlO3XmJpVMLmtdRI8x7KzsvxWPs2oSqGY+4HVGE9Q9tcallQHKoL/PW7CNKxY6xQzpjp5vN+bW/cOa5Bk0GeFLpmR+7T9xFvqYz3drURzXBn62bDhCh7kjvfm2oGO+Pl9cZYrTq49akPLFXT/NAwhzXVu2o98HKttdhfsMaHknXoFf/4dibyBN6ZSfHryZgat+d+hpXWLNyNSclmjNm+BDcLTUpzk8geK8PXkGpWHfoSM/6Rjy/dRLvo4FIWjSjazMTbm9cwurdWTTwHMvQPpXJv+XH4RM3KTJriFuLmuQG7mLP8Ti0f+jFjy2NKY48yfodF8nTb0Hf9pY8PDGXVadD0WnoiWf7xlRWk+OjM/PxwcyY4c1jFVumTHAhPegA/ndTMHdoj1OdKkgm3MRr+xFiVWxoZS/LxQv+ZOs0pm8rZ3RkCnkReY90SQUqGFuh/nZRdnEe8c+ieBqbh7a+IZUM5Yg5s4ple5+i+cNQRrZQwW+PFyt2PaWWWzeGD2yAnpwEKVHBHDvlS4KCBa7Nm1O1vCT3T23GKzCZqs370qO+7lu138WkRd/g1LYDxCnWoEWvjlTVzOS+fxR5qGJgls7V/xnmt7DqQiot3HszrHU1cp4GcuLoKdK169KyqTV3Ni5i7d4cHMeMZ1CvSuTd8OXgyTtIWDSmXYvqpF/agdfRMDRcetOjtRkZ5/Yx/0AYmk074vmDPjePzWPN2ccYNPZkZNtGmKjK8rGZ+byEADav2UqMjAN9B/emsswLzh04xPnoEhq3a0cN6RC8vQ6TqO5M955uVNVI+x818x8J8xuXE5Bdi779R9DCTI7QCyc5cfEFRo4taNXUFKX3QmpW/E2ePI9FWqsWpnq6ZEUEsGP3Hl5q1Me9Wzskb2z88zXzZWF+N2tuZdCsUxcGNzQlJew8Kxft5ElxDQaO60XD6nBr4Qx8wmSoN3YKLRQec2j3UR5QiTZd2lJDJ5uA7ds5GFpMvR7dcJEKZdu2c6SZNmVgn+YYS6a8UzPfQP8Ru9ft4LlcQ3oP7IGJTDxnfA7gFytF047tsSkMYd6CbdzKtMJzfC9c6uggRxYhu2ayfPc5tFtPZUTXNqgknmTFzisUGDVjWHcHNN9P81kP2TVzNrvOStN66k90c9Mh2Xcfu/xi0HHpQKe6SlzaMY/tFyIwbzeW/i0d0FOWIjPaF69NPkTJN6ZH/44Y5gawc9l+whUd6Dr4B0pu+3AkOA0Lx644q99h5/o1rHxShe4DhzCyVjrn/U4RJ2+Jg14ePltvkVelLZNH10c9I5bYuFhy5fTQUc7g3MqNBKeb4Da6P3W1c7lz0oujt1OwaOaOk3IECxZs4WqyBZ4T+tDUriLy6ffZNGsJdwss6DdlNNaqaTyIjie9QBFzQx1U5D/LsuK/8/+kOEYICAEh8EUL/Idh/t0yG7mil1w/so7rCUrUadqKVL9D+Fx4iGplIww05KEwm6gHSWTJW9K2d2ua1H53Edr/H+adcNK5w8Z9x4kqMqeRsTZQTGbcA6Jz5ajj2pPOjW2Rz4nA13sj3ufukWNUh5atWtLGzgYtOYmPLoBNCl7FkgvRKJq1oWbWdQIjZHFo2QEnm/JIFWURdHwF++5mUrvlcDrVUCb+3AFm77rI7eRcGtaxo2mnrjiaaXxkQd/rMH8mgAKjRvT9wRFdRUmSHgfhtz+AIsO6VDePYcfRIOSqdWdMp7ooAjlxwXh7n+KphDk/dmlONR0Fcl8+4eTxXQRnaNPcpQEphzYQ+NKIVp5jcdCDopQn7D90mYf5FWnXUp+ojcs5eDEODWenV7tnFKRw/1IUyjVb0HOYC6mBGzj7uJi6TQfQwqZCWQD+/8N8LcYNtub+6Q2cvP2S8jrW6CnLUDrz/Tz8HlKV7HGpV5XQwBPciJPCQs8K2/oO2NlVfTfEv/1nVJxHYsRDgoNu8iQ+hYK0CAKvy2DWvCujeusQuOcoF2KladG5NY3NX43Fw4DTeO3yJU5CBVMzHeQkIfvFM+4/VcHWrRN9u1fjTVVKSTFpMTc5tnUjV8Lz0bL9Afv6dahvbYSKrCQZcfe4+D/D/GECXqrSoYcbDiZqFKZHcf7SUYLT1HCqXZ0XPmu5lmyE25gJ1C8dh+RH7D0QwONifTq31iViy1quJRjQfNwo7PSkIe0Rmxdt5FZRFdw9WpIRvJkLEeWwb9qXH6zLl11DH4b5QqIvLGWm9zmey9ajqbEqUERqZAjREjq4dO5HtZT97AhKxLzFePrY6SHF/y6z+WBm/tA5MrUb07dtE/QVSnh26wrnzjxA2coel+Y2qH1khWzOywfcvHGVkEcpZGemEBsdjoplEzp07ojyna1/McwHcDNFhVZdHbA1VCIzOpiA3cdIV6+FQ1c39JXzeXxsBitvJmPqOo5WWUEcPxOKau1WtGxeBw3ZYuLuXcDbxx8Jk+pULYrkxsMcanbpS0tbPSTy3l4AWw/TNC8WeJ8nTqEBLkal2/0UkRpxkyhJfZp1HcIPypGs97pIXqXGePR0fL34O4uQPXPYcDuLGj9OZoBNeXj5gDXLLxOtVpXBIxwwfOvXxrLL/SM18wXxwazxukayVk36tzfg7tHNnHuhgEu7/rSoVHoFF/Dw5GzWXoqjcoufGdTQACnSCd29irXXc6j24wBcy4Vz5MQTVK2rYVz0hIgnj7l1NxcVQ2t+aK3Lswu3kDVvQK0qL1i79SA3k8rj6mCOTU07alhboiYLqfe8mLn2MHczTGla49X3QHbiHQJy5HFw7Y+Hfjqbtl8gw7ARQ/o6o1taepf+gC0z13I0JAWLto2wqVGL+tUtMVARdXlfdEoQjRMCQuCLF/gyw3zj5kSfPc2Rm7FUstIrC3+vXkroGFlSw7Yq+toKb5WlwP8f5htirxTCoRNXeKlSHRu93/fbU6hghHWNWlgYaCNdlE3o+Y3MXLiPBK3WTJ7UuyyYy/zBbjZZ9/ey+MgjCnRtsZIJ4l6iOs7N3GlYRQPJ4gJu+y1j79V4zJ086WKvj0xCCHNmz2K+VxK9xv/MuDFN0f/oViAfCfNK5UiNCCJgzymytOtibpWK98l3w3z6M392HjlBgkIdurVxxVRTnvy0SM6e3s7VOGUaOzqScWoL194K82Q849DOAG6mqeLWVpNH2/dy5m4Wpj/UQOtN25SpZFMbGwt17l/4q2G+JqP7mxN+wosrEXloGVmh9frndCk5RQwsamBdqTxpUfe4dc2fXXv8eJgmj3MLV1q3akHDeqWlIL//HRXnZxJx5yynfAOIz1ajfAUtZLLC8b8Cxk1+/HiYL8ggxO8MWw9eI0dZA2tT9dez8FIoqVbC2rYG5mbq/L5BUQmFuelEhwVz1f8YR/yDeJahhFGtNnRo35rGBikE/sUwX5IVh/9FXwLjZHGoa8bLIxsJeivMkx7NPq/L3MnSpH17DR7t3EBojgWdxo7CSqv0Ti2SI4sXcCXZiBYePSgI/TNhPodHR5aw7tgtMnQbYvvWlkJKembUsrUgw38tXqE51O48jl5WpTe5nzrM55F0/xanjp4mNKMA7YoVkS1IJzriAfJmjWnX6VOEeYi5XBrm49GzG02T9CucvvgYPfv2NHOuhYpMEUmP/Dm6+yg5mlVRL0nkSZwkDboNoLGV9nth3hb96O1sO36LTANnaun8ftUo61fF1tYW7eRg1n2iMF96A7B2RQBRqmb061uJxx+E+Wxue89mXUgmNl1+wqNsC5xcwk+tYdbleCo382CYQQp+J/1IkZCmRF4XZW1DdBIPcCkyGylTF5TT8zCsYUeT6oo8CLlJYOBFgs5dICJFllot29G2TSsMsg+z6OA5YiQa4Fp2E/H6Vd6YmrVsqZIbyrqtfu+GebKJuxHM1cuX8L1xkdsxmWjUac2P7drQqlYV1OTEzPwXnxhEA4WAEPgiBb7MMN+sDVkX9hMQJYNTt240qKqJxP/YMuP/D/POuOjfZeepUNRq9WJ4K2vkPjIcOYmhnN6xhYvBsaQpGVGlXiM6uzlhoi5D/AdbU+YRfnwxSwIS0W/UhVrJ17n0uBz1W5eW5eggXZTB1cMr2B+WSz234XS0kuXpfi+2no/mhVQKSnmK2LiNoGMLEz7cPvojYV5BgmchF9h36DqyFo1xqhqB15F3w3zuixD27DjNo2JTOrs3w7qiIrmJDzl+3JtbORVxdbEn+cD6d2bms+Ou433wDNHlLPnRzYKYzZsJjK+Ay4RhOLy3krUgO5EA378a5msxfqgN4f77CMvRp2mzjtgaqnx8r/D8DCIjI3n44Bb3zl6nUM+e1v07Yqn5211FCbkpEZw56sXlF/I4t+yBi3lFpOMCWLIimCQ9hz+Ymc/mceBpTpy9XzbL7tqsDup/cjKwMDeFF88jeRZ2g/W77iJh4cKo7iZEXvpfNfNvz8yrvhqHU4e4m6eLa+OaxO9Zw9W3wnzW86vsPODLc1kburlVIWrzWgKe69Bk3CgaGMhCShhrF3pxR9KCvoOakBr0Z8J8MTEBS1l8IhIte0/GtKz03paKRdw/v4Dt95KxcP5MYT43kUuHjnIkOJWaLVvRxsEU6exnXDmxkwe5FbF3/cRh3n48bXJucPzkHRRtXWnZoh5acsU8v+PHjn1XkDKrSfXiJzwKL8T6xz40+CDM16dqthdrTkZRvuE4RrYw+WCbyuSwC6zb/mlm5tOfnmDlrtJf7Joz0M2EkCPvz8wX8eTsbNb6PcPQ5ScGORsjQyp3t61iy81CrHsNpXvlHC5dO82F649Q1KpOYycnqhTdYs3Wi9xIK6Jh8zo0qu2Grb5C2U5FRfkZxEc+JTToAucfRqBq3ZzWhkls33GPIovO/Dy0FurvfZ9mPLrI6i3vh/lXbyouzCX5eSRPQ69y5Oxj8nTq0KtHU6rpKP7LOyN9kf/nikYJASEgBP51gS8zzLcZgEnyQVav3EuySWeGDO+ChVIB8U+iiInMQbuyEfrvLBj9XzPzTejqpITfyiWseKhKh1GejLTVIT8pjIfRsRSoWWBuUI6QtSs5/1iOOv06oRB6nMPBqdi07EbHBqak3r/wzj7zys/Ps/DXHTzWcGTsxA6o3z/L1n1XKbJoTO9OTqjHHmf1uuO8NGrLEI8fkAs7zBrf2yhXb0OvmjKc3+DF5Qwj2g7r/br84e2x/TDMa/GMk2s2czpWlWaD+lK/6DRLfd4N8yXFqdzfv5tV555h6vYjQ5zNiAo8wM6jIajW6YB7i4oErVnEld9m5jWTCTy9G58rkVg4dqGTsw3Zt7xYtWUveZY9GdqnKyaquTz1vU08shg46BH+kTCf+yKYfeu2ESNjS8dBvTAtnah7q2Z+6uTm5F3dz6pjd1Gv25phbRuiq1BC4pNLRGZKUpKrQn5qIqoWNTA3rkje82sc2bybBOW6uPXpSqW3VsDmpT/j/OmtBDxXwLFZL5zMS7i5YC5LVkRTadzEj4d5iRIy4m5y2Gs91xN1aN7dA+fqupTkxBIWGIOEoh6W9fV/n5kvKSYl7iHXbr5AqWJV6tlWpPDpaWbNvEiKSTPGDdPl7und3ErRoknzrtSvmMzBub+yakcmzhMnvl4A+3uYt9eX4aG/D7tPhaJp14FuTcsTuGIBgb+FeY2XXD6xk31BMVR36UZHRyvSbuxiw65AZOp0Z0A3a1IObmPeqWeYdu7FqAaaXDn7YZjPS3uA75othOZUoungPmWzxkXpd/Gas5Ad0Tr0mDy2bPY9L+4Gd2NSkapgi2FWEKu3eZNSsRnDe3dBJd6HFfNn8kCpI8PHT/tzC2D/SplNQTLBx7w5G/wSy+ZdaFLPlKRbu1m+eRfJhh0Y0e8Th3mHqQzQS+Kg1z5uZOjQxr0TdvqZnF2zgaMRCjQd0p8GhedYs+ICBVY/MnS4IwoR19kzexc3Ug1p91MPnExfsGfeEnbH6NFjwijcq2mRFxvE7dh0ZHTrYpB+89OU2ciXrg9Yx/HHErTs4sEPVSW4cGjje2U2kJcYxK5Vm7hTYEO3of0wzT7N+iXHSNJzZeCoVphKZBB0dg+zt11CycqVSQPbYKGZx8Utc9i0zw+TDpMZ0LUjSs92cP15AVpWPaijW0z8DV+OHL5GibkTrVqacH/xIrb4F9Fg6gT6ORsjmxrOhSdJFKpUxrY4lPXb3gvzCbdZciMOtG0YVaciGTGX2XXoBHHytnRza0G5B+vZuusyinU96d2tAW/96PGv/8cnTigEhIAQ+JYEPm2YL0zjnu9+/IJfULlxB5zsqlC2xik3haCzZzl1JxUrpyY0r2uCbHEyN09s5VaiIrVce1NbV5acp77Mnz+PZXuDKSkBtco16OwxBo9Ozaj0XiFuaYmJ94nzpKjUpYurC4aKEHHjAj6+D1Gv4Uin5jaoS78gYO5c5s7byuWyUTSmkdsAxkx0ptyxzWw4mU71sWMZ0sIUubQIvLetY25IEV169qe3ZhyrV3txJDCAjIwXJCcb0GrwOCZM6IaVaukuDFlE+h5i3dwV7Ln5kHQpJ/pNmMjYsbWQCLvAjlXHideoS/chbbCqIEPiw0tsXneAJ+Ws6DWoM/amGh/uZrNsLhuP3CAhVwpJWQWM2gxgwqgRdLXU5OWDvaw6dBM5804MbWtbVjP/6pXCvW0bWThvHcfiMtAybM2gCaPp3c0Stdwoji5dyOwluwnNLUJKEgyt6tNvxAS6tnREW6F0Gq6AZyGnmbtgEbtOh7w6Zd22TJg4gbF2Wlz1286F8GJsnXrS1OpVrXZJYR6PA3Ywf+FS9l+WwamDB2P6mHHhgB9RyjZMmNCByvKZhJ/Yx5q5q/C5+4R0pNHWa8WgiWNw/6GYM9tWsnjzcSLis5BXUafdgImMGDKQqhrv/7kVkRoVzIF1C1jrfZbHKXVwd2+MiroG8np2DOlegaADp7gcJ02Tds1pYKaF1OtfdfIT77Fv+yoWbzpGeFwm0oqqNOjuyZhhg3AwePu3mhJykiPw3TqPZev3cvNFaRtq033seCZOdEG/XAnJjwPYs3Yh6/dfIlKjGV1bVkEzRwoVq3b0b6/C2e3rmL1yF+FxqUhJSlPesAG9R42hT2lIKYrk8KL5zF7qTVhBSdk4GNs0oP+ICXRp0QBNeSguyObBJS/mL1rO4SvP0bV3Y8SY8fRoaI50fiJX/Ly4FFWOuk7uOFtqv1p3UZRPZPBJ5i1cgrfvc+q36c3o8f1oWCUf//nzmL9wJzfKOC1w7TWM8RPaYF1ehmc3TzF3wWK8fW9j7eJCYyUlNPVqYzdsGPUqfvh1Fx6wFC//aAwcPGlj9Ji9xy+SpdkQ95aOZTdpsXeCuHj+MUqWdXFsYoXq+9UT6VHs27GRuWt2Ex6bjFXzNjjVrISxbmXqNnVDKXQXiwOfY9y4F8OspLh43pugOAUcXLrQoIrmu2tMMp9zYt9VQtKUad7Bjhr6imTFhHB1/ykyVGtg19EVXSV4fnUe628noFtvAgNrlKf0oWZeG5exZJsv8ekl1OsyknGjPXEyli/rcMLtjcyfN5fNJ7PR03fE1rYeBlaVaNTEDsca5ZHMjcR33jwWLvXmZtkR1WjdbwQTJrRCN/kmW7wDyDdpQJ8uDlQoq8TJ5u6BxWy7l4V1+9GvSpqSH7Fp3VViVE3p52GH/vs189lP2L/Ah50H9/Gk+CnPnoFlo9LrYCKt65deB3FcPO7FxQQFHFv1oEnZmojSP8hiUiOvsnXefNbuucgLndp08fBkQm8XjNTkkCCP+ODznD55C4mqjWjmWp/y8hB17Qh7jj5Fo14buriZoZx4l0WLFjBv03EKCotRNbGm48AxDOrsiqmGNMVF6VzbPZf5C9ZwIbr0gyvQqLMH4yf0xrr4Plt2XiLTwJ5+3RuhU/ZL2AuuzJ3HvHlb8C/9p3oVmnYbzLiB7ahlqEqk/0I2evmjYDeW/u6NxIPmvqWkIfoiBITAJxX4tGH+kzb9Wz75x2rm/4VHzr4O829m5j94uue3bPoZ+5Yehc/2dxfASr5dJpbzKsy/mZkX4/AZB0d8lBAQErhibgAAIABJREFUAkJACAiBb0tAhPkvcjxFmP8ih+XPNkqE+T8rJd4nBISAEBACQkAI/EMBEeb/IeCnObyY7MQIbkfEUKxiSPVKhii/91Cjv/W5hWk8vn6NmBwVzOrY8X/tnXeUHNWdqL+qzt0zPTlJMxrlHJCEsoRQQAQJkEwS0QIbg9cYv13De7vv7f793q7tXa/BNiYbsMCAkAQiKYNyzlkajTSjyTM9qXOod6pHQgEEQiOmp6d+dQ4HDtO36t7v9+uqr27fUJh6VWeRQt9FQN94a98xyv02Bg7rR2F8aMMFR6SJo1s2cSaQRv+xE+gucfguovJ3ISAEhIAQEAJC4DIEROYlNYSAEBACQkAICAEhIASEQJISEJlP0sBJtYWAEBACQkAICAEhIASEgMi85IAQEAJCQAgIASEgBISAEEhSAiLzSRo4qbYQEAJCQAgIASEgBISAEBCZlxwQAkJACAgBISAEhIAQEAJJSkBkPkkDJ9UWAkJACAgBISAEhIAQEAIi85IDQkAICAEhIASEgBAQAkIgSQmIzCdp4KTaQkAICAEhIASEgBAQAkJAZF5yQAgIASEgBISAEBACQkAIJCkBkfkkDZxUWwgIASEgBISAEBACQkAIiMxLDggBISAEhIAQEAJCQAgIgSQlIDKfpIGTagsBISAEhIAQEAJCQAgIAZF5yQEhIASEgBAQAkJACAgBIZCkBETmkzRwUm0hIASEgBAQAkJACAgBIfCDyHxDQwMej0foCgEhIASEgBAQAkJACAgBIXCVBMxmMxkZGbjd7sue4QeR+bq6uvgFs7Ozr7LqUszoBILBIF6vF6vVSkpKitFxSPuvgoCeP3oeuVwubDbbVZxBihidQGNjI7FYjPT0dFRVNToOaf9VEKitrY2XysnJuYrSUsToBPT7j34f0u8/+n3ocofIvNEzpZO2X2S+kwYmiaolMp9EweqkVRWZ76SBSaJqicwnUbA6YVVF5jthUKRKV05AZP7KWcknv5mAyLxkRnsJiMy3l6CUF5mXHGgPAZH59tCTsgknIDKf8BAkfQVE5pM+hAlvgMh8wkOQ9BUQmU/6ECa0ASLzCcUvF28vAZH59hKU8iLzkgPtJSAy316CUl5kXnKgPQRE5ttDT8omnIDIfMJDkPQVEJlP+hAmvAEi8wkPQdJXQGQ+6UOY0AaIzCcUv1y8vQRE5ttLUMqLzEsOtJeAyHx7CUp5kXnJgfYQEJlvDz0pm3ACIvMJD0HSV0BkPulDmPAGiMwnPARJXwGR+aQPYUIbIDKfUPxfv7gekEgkQjgcJBoMQSQKioJqMWOy2bBYrJhMJhRF6WQ1T0x1ROa/mXs0phEIRfGHooQisfiHLCYFu9UU/8dsUpEMamMnMv/9v7taLAJaBEUxgWKO36OMfIjMXxx9TdOIRqOEQqH4+vv6Zjb6XiCyBv/lvyUi819no+eRFo0SDYUIh8JtuWQyYdZzyWJB0Z9jBr/3nKMmMt9JnkDRcJhAo4dAVQXhuioCTXWE9d1x/QEwmVBTU7CnZ2LJzEXJyceRm48rJdXwiSwyf3ECR6Ix6ltCHK1o4eCZZsoa/DT5wmgxSLGb6ZZpZ0BBCgO7u8lPt2OzmDrJNyBx1RCZ/57stSha8DRa8CSKJR/sfVFU6/c8Sdf6uMj8xfHURb6+vh5dUAOBAKmpKXTv3h2XSzb2u1zmi8yfJxOLRgk0NhI4VU6s5BRKeQXBhkbC4TBWhx1LViZKUTfU3sU4igqxucWFROYT/EzR3zz9zc20HtxLZP8uTLVnsAdbsGnRi3pOY5Eo4UAYn2IhkJGN0m8QjuvG4C7ujd1uT3ArEnd5kfk29jFNo645yPYSD+uP1HOgvIXKpgDBqHZRcCyqQnaKhYEFqUzsl8mE/ll0y3RgUo3bsyoy/83f3/i9KaRR7wVv+Hx+ZNmbyFY/QYmsAXUQ2OegmXqCYkIxGfPlUGT+6zJfU1NDRUUFLS0t8WdUQX4+Tpfrq556p9MZ33FZeuvb2InMt3HweTy07NgNa9Zj2rkfU1kF9sYWrJEIigaBWJQWi0IgPZVojyLUcaNxzbyRtBFDsbpTEycjCb6yyHyCA1B3sgTflytxHNyFqbkRs6KhfMN24FoshqYPudF/dgqGCFtsBIt6oY6/gbRxk3BlZCS4JYm5vMi8PhIrxonqVpbtrGLNoToqm4JEYhdL/KXR0d09y2VlYt9M5l5fwNCiNKwWY25Db2SZ14U95g8Q8wVRnXZMTjuxSIQDFS28cwy2VznwtaqEYgrYYqjOGLNyTvFYzxcoTtsIpu6gTkbzDUQz94DMwagGFHqR+fN3GD2nWltb8Xg8xGJRrGZL/JmmaTH055j+34qixnvs9R78zKys+PbzRpd6kXmoO3qM1neX4F7+Ba5TFVj9wa86NX2RIOXBZqoifryxCFHdhVAwp6SQ0r8PGT+aR/f77iO9Z7EhRyyIzCfGQeNXrTlxHO/iv5O6YyOmWBTFbkOxWr61RrrIa75Am9SrKv6cfJSZt5Ex7SYcGZkJbE1iLm10mdfHxh+rbOFv68tYfagObyjKt2v8xXGymVXG9krnkclFjOqdER9Lb7TDyDIf84do3XyYSGkVrgkDOZ2Wzh+XN7N4m0ZtWMWvD4tw2sGuj9OKYbJG+XHxCv5tyNv0dDe0jZfHBlXVaOpk6PkMiq2b0VIIkfm2kOv3Y71H3qSquJxOSkpL2btnL6WlpfEeel04dGl3p6VRXNwjPvRGH0+fm5tLn969sRn4V2Yjy7yeF3U7dxF54a9krd6EpdWHqrU9yYLEOJZi50jPfFqyU4k2eLAeOYKtugpiMcKahklRceXlkTnvLno/8TPyhg423MuhyHyCHjt1Bw/gXbSQlL07UKORr9VCcdhQHHa0mIamj5vXJ8NecOg9HLFACC0YxlvQDfNd88m9+TasKcb6mcnoMl/V6Oe1tadYvKPyoiE1+qCItnlB54dHxCcTXSbfZwzO4eczetGvwHhjWo0s86EztbT8/m3Yf5DSySN4qSafz/ZaaXVlMbX3GeZkbGWPNoD3bLOoSMnAZInyaM+P+deh71Gc2npxNvk1Ypb7IeMRVLMu+cY5ROaJy3p9fR0Ou53KykqWr1gZ/3dqSiopKaloqosINpSYj6CvjqqaGiKRKL169SI3J4/i4iKuHz2KrKws4yTOBS01qszrz6X63XuI/PFVspavx6L7ztlHV5PTzqnJ12NZMJ/iCeNwOJ0EfD6O79jByVdeRvv4EzSPB92O9CedJTuXvIcepv/PnyCzT29D9dCLzHfwbUNP3Lq6Sho/fB/nsmVYPY2gqqg2yzf3yp99O21LboVYMIwWCLX1zOt/04dTRGJ4hw/HtuAxcsdMwGz59t79Dm7yD3o5I8u8vkrNkq1neOWLU1S1hNB72dMcFvpkO+K97UN7uMlNs8eHz3gDEfafbubz/TXsKW/BF4peFBeX1cRDEwt5eEoPUh3GyR8dglFlXu8o8O8+hve/F6J9sQGLqxVHr0rCad1pyMiCPkdYZxrD75p+xW51aFvPfFzml/GvQ9+mOMV7tmf+XCrpv+oMAPt9YB8XH0NvlMPIMq8/h5qamuK/TkTCYfbv3ceuXXtQbCk40rtjd+fhdKbFVz6KxiAQ0QgGmlAD1QSbK6mvKScSCZOensawYcOZNHky+Xl5hutZNaLM652STSUnCbz2NmmLPsFe1xi/ZWiqQmtmGo1zpuNYcD+ZAwdguqCDQM+56pISjr/4Er5330Wpr4s7kX5Ei4rIeewx+j30EKl5eYYRepH5Dn7a+AN+dp3aTMXqd+m7Yg8F1UHUc0Mbzk1CjGkouty701AsNojqY+V9aFozWlRfrlKLJ64+4/urMYhWM4Gps3De9wRZhf06uFWJu5xRZV6/b+052cgLq0+ytbSRfLeN8b3TmTEkh6JsJ/rwm3SXlXSX5aKbWWl1K2+sO82n+2rwhduWrDx3DMp38bNpvbhxSA6qgSbEGlbmozG8n20h+vzL2Eu3Y0rzoRS0oOT5ICfE6bRc/r3+aV4LLiCYntIm87YoDxet4t8GPU/v9Fow513y5U8F0wywzwWrcYbbGFfmtfjLcGVlVXx4zZEjR6gor8DiykVzFWF3ZZOV5SLTbSMYjNLkbfuFORaNEfS34muuIeKro7WhAo+nBpfLycQJE5gyZQqZmZmGWvLUiDIfbGyi5cPPML30N1yHT6DG2p5JUZed5mkTUJ54hLQxo7FcpoOyfP8BSv/wPJFPlqH5vPEOTn2Il3XsWLr96ld0nz49voylEQ6R+Q6Msp5o5fVn+PT05xw6s55Ra08yYVMD7rAaXy9V08dFmFUoLEIdNZpo/0GEUrIwxULYwxWYA5uJBTaiRGpRFX0SUQRFjcR/X9LXWm11FKAM/Ecy+jwcH4dohMOoMu8LRli4oYyFG8spzHJw56iC+Oo03mCEdYfqcNlNTB+aR7bb9rU02Ha8gRdWnWT7qaaL/qb37N8/vjsLbij+2ktAV84lo8p86Ew9gRf/jvrB+1jVatQsL0p+K0p6ENwRWu0ONvgnsIaZlFj7sM/Zn5Op3RiZXs0/9XuZ2UWfk2JLBdVxPj00fd35gWC/C2xjQP16/nXFXDKqzIdDIc5UnKHkRAmlJ0tpam4hZsnAZyrA7MjEYjGjqCbSU0zx8c3N3jDEgij6am0mM35vI42N9aSYg+CrorqqgoKCfGbNmsWw4cOw2YyzUpvRZF7vjGw9cJjQH1/D/vFKLPpcQH0AgqrS2rcHwSceIu2uO3C63Ze9ZehLVR79cBkNf/wjrmNHiOgTrBUFLTWVlPnzKXz8cdzdjNGpIDLfgU+WUCjIvjN7+KjqE45FT9DvoIdZH1fS65TeO29CsVtQhw+jddZcThaNoBIHIU1FRSPDFqNvWj0F2ntYvW9ijlWgmCKoX8m83hALDbGfo2T/H7KyczuwZYm7lBFlXl+GUl9H/qU1pbQGojw0qYgRxWmUN/hYtLWCKk+Ae8cXcsPgnG/cy6e2OcjLa0p5f1vFRave6J3xU/tn8eMpPRhU6I5vLmWEw4gyr2/E0vLRZqLPv4KjdA+qM4javQm1sBnsUcgOx0MfqXfgT3GwzzGK/+YJPnJMRXNp3JC1hWf6/IVpBYew2nNAsUMoSHxDAyULrDdD6jww5xshhQw5AVbvnNJfYvbs2cOhQ4eJRiL4FTctagFmezYmU1uHUkjTyEw1YVOhus5HKNiKWfPjbDlNuKWB1pRuaPZUMqxewk2n8TQ0cP3o0UyfMYM8Aw2TMJrMh7xe6j/6HPX5V3EfONY2bFg/7DYaZk3B9KvHyR913XcOk6k6dYozf/oLpqVLMUWC8fNYVJXQyFFkPvUURTdMMcQ9SGS+A8Pc7Gtmzcm1LK9fSYPZg90fYfKKKqauqsEVUVAGDcI79352dh/Nfo/+UFSwmE3EYhrBcJRMG0wqbGB4yh+wB9+KL/V14eZn+htttfdmyPg38ntM6MCWJe5SRpR5ffz7yr3VHKtsjQv7db3S4wL/3uZyPt5bzfi+GTwxvRfFOa5vDIzee/+3dad5Y30ZLReMndcnEA3OT+Gesd2YOiSHzFRj9KoaTeZ1kQ/XNOD580coC9/HrVaipgYwFTSjFLS2yXxuCCU1ir8+nT2+4bxlupul5tlUmPPQLAr2FD8zC9fy6z4vMCnrGBZrHkQVCPjBbENz3YDmfhTFOvA7H8aJu3tcuysbsWde36n8xLFjbNywgdq6BqzuHOpM3QgqmVjMNvxnl8cNx2IMKkqlT6aNPUcqOFFRSw/fYXJr91Bp701z/ihUqwO3LUyKVo2n8iRZmZlMnzmDAQMHxneONcJhNJkP1NTS8PKbWF59B1ddY3yvFFVRCGel0/LYfbgef5iM3O/ulNRfIksWvk3LX/6C29MQX7LSrCj4M3Nw/vRxih64F4sBckhkvoPuEvrbYm1rLR+VLGOdZz0hU5CYSSG/JsrMRSUMO+xFvf0u9k/6EZsDbvRhFHpi67Kuv7Dq76z6hMfiDAeze+2hn/k/0ILrLqq9LvNN/gHE0v4P6YX3G2ICkRFlvqYxwMGyprhsDy5KIxCOsmJvNW9tLONkrY8eGXZ6ZznjE2K/6dDH05fW+ylp8BO+ZD36wnQbt4/I5/brC+ie5eygb0diL2M0mdfXkfftP43nD0uwrvqMdHsNqtuPGh8v722T+bwQjVlu3q2Zz5/KHuCQ2otIhhssZ4fvKWBSotyTs4h/HfH/GNKtAezFbTcqXeitQyD9x5ByA5guGIaT2FD/YFc3oswH/D42bNjI5k2bcblcRJ3dOO5Pp0lzxMc4WyxWzPqeKZrGsOI0xvVJZf/Jesq2raWo5BNOq7mcKJhGiykNRdPIc0BPtx+Trwy/P8CECROZMGE8+uZSRjiMJPO6D/mOnaDl9y9ien8ZlkAwfutQUWgp7gb/9AS5D95zxS9yp1euovXFF0k9foyI/lKgJ4yios2bR8bPfkZa3ne/FCR7jonMd1AE9eQ94znDRyeXsbllC2GTviINaCaFAQcbmbEtgmXQ7azufSP7GxUsKF/bldMbjuCym7lnSIzpWb/H4nvpYplXVCLRHILO/4kl7xfx3fW6+mFEmdc3iYpEtfia8Prc6ZM1Xl5Ze4rP99V8Tc6/b/xzXBZuHprD3eML6ZVnjGUqjSbz4RoP/vU7aHlrFeYdO0i31bbJfEoQMv0oWX78eRqnUnN5veI+3qi5i2otC9KckOGKr74VP1SFG1yb+JfC3zJ9wEqsuuzH8tr+HskF8xTIuQPcQ0Dt2iskGVHmq6urWblyBQcPHiY7v5A6cwEnGxRMUY2o1YHmSCE7w0mvTDuNTT4OlFRQ2LyfqbUrafYrbC++HW9G7/gvzvnpKcQ0Ey61iVjLKerqahk/fjxTp94QnxRrhMNQMq+vK797L4F/fx7np2viCzboMm9RFJqH9MH6z0/Tbe6cKw576bZt+F9+maxdu4jqexmgdzYoNMyciePxxynq3fuKz5WsHxSZ76DIxSe/Npax9OQHbGneRvTs81CfrJHWGGTCUTO5rmmszRjHkRYVq0mN98xfeAQi0fj/02V+Xo8/Y/G+GB9qc+ERjmTjtz0Tl3lXSteXMSPK/MXxjrHxSD0vf3GKveXN7c7mNJuZmYOzeWByEX0LjLFngdFkPlRRT/OidbS8swZn+SHSTA0otjCmbk0orhC0Wni9fiy/id1OnTufiNWO351FyOGCVCfxN0j9cNnop5Tzj73/xIPFb+E2t0B6JqRmQsALwSLo9j+g8A4wde2JjEaU+ZKSElatXEn5mTOkZhVSoeVyokGjORCjJaoQslhJc6eQaVNprvcwvGEbs+o/p1WxEL7xEXLGTOfEGR/7jtbS6gsRI0qPDMg11dJcW8Z1I69jxowZpBjgOaZ/nYwk87p4Vm7ehv/fnyN11UbOWYwu855Rg7H9y9P0uOWmK36eVezdR+jVV8nYtjU+zEY/9KE21ZMmYXn0MXoOGnjF50rWD4rMd1Dk4j3zjeUsLVnC5qYtRM3nt+8xxWBAcyp9o5PYHRzK9notntyXynwoGiXdZuaR61Tu6P4nzL4Xv1pb9VwzwqE8As7/iTX/yfgGC139MLrMB0JRlm6v4PUvT1PRHGx3uEXmDfBr1qkaWj/ZhHfRl9iO7Tsv8/rSlLYIOCJ8GevBc423sIURBC32uNCHHCmEHSnx/z53dDPV8qsJr/HTfm+REdBfBsyg/11fTlcdBMX/S2S+3d/KznmCw4cP88XaL/B4PLgyCzjhS2dvlUYkrE96VcgvSGPykDw0s4oW8jHK7ad6xwbWn2zAMWYm5vTu7DnZQFlVC81NXsxKlJl9HIxMbaS67ChDhgzh1ltvxf0tq5l0TjJXVyvDyfzW7bT+3+dwrljHuV1PrIpC03WDcf7vpymeffMVg6zYs4fI638la+eO+Io2cZlXVWonTsT04wUUDRxwxedK1g+KzHdQ5HSZr2qu4sOSj9jg2UjE3LZaxLkjk1QGmcdRUTeEtSejRGIqKTbrV/t36iLv8fsZkpvKU9e3MD7tv1D9i79We2+gJ9G0fyWl+48NsTyl0WVen8z69oay+GTWpkDbTsLFmQ4GdUvBaTVfdsfXy6W9w6zGy47rn0VeetfuTT3HwGg989FWH74dR2l68RO0dVtwm+qx21va1pnXZT7XRyQ3wPZATz6qmUBdNJ+0vDDW9AhntN5srRlMeUPbOPgeqU08NeNdHhz2Lmn+prYx8+eO1MnQ618gZwaoXXsSoxF75o8fO87GjRtp8DTgTs/meEsaZR4zhRkOPGGVqNNG7+6pFKTZKE6JUldeyudHPbSkdaeoMJdyX4zSpjDRSAxfYwuq38uMApUhlhpOHT/IoMGDmTNnDmlpaR30lE7sZYwk8/r+OLX7DtD4H89jXrqcWDgSv3XoveneAb1I/ZenKbp33hXP+6vYvIXYW2+SffhwfJiNPuJBH+7nmTYN68MPk1NUlNjgdsDVReY7APK5SzR4PXx+/HPW1K2h1XLxVugmxURvez8yAxPZeMzN3hrv2Q2K20rrCZphtzJ/uJsH+i4mN/ocWrTuq9rHR9uoKvW+8fHVbHJ63GyIVSSMLvOtgQhvrTvNmxvKaD27Mo0+TGbBlB50z3R+b5nXl6e0mBXsFlN8TL4RDqPJvD4BNlhaTcMflhBY/AVpJn2dbw+qK4iaEkDp1opS4CWSE6XJbiek2rHnRzGlxmgOpfHWrjm8vm0mDV4bo3uc4le3L2J6ny+xtwTOy7y5O1ruAujxGEpKcXwyWlc+jCjzZ86cYcvmrVScOUNaupuSSCYHG+yoUTP1oRgNxCjKcDCzpx13xMtxTxAlOw+v0011OEZzBBqDMfzeEMG6RpwhH7MKoTBUxsEDBxh53XXcccftIvNd8Iujd242ny6j4vd/JvrG+9ha/fHRCPrA4mBeNs5//BndHn8ExxUOsar89DP421vk1taiS2183x2bDf+dd5J23304U7v+kFGR+Q78ovj9Prae3MzHlZ9SZqr42vPNrtoZbBtGQXgsK46aWVvWzLnFRnql2fnRgHRu6bGLHpY/YNO2XyTysZhCLGqnJvQQ5rz/RUFhnw5sWeIuZXSZ11c9Otcz33i2Z35kkZsnZ/RifP+sxAUmia5sNJnXVxeJBkPU/9ciWv60pE3m1SYUR6itd757C1iiYNZQcgKQGqUpNYMDlX1YubcvqxpHUhvOwupQuHn8Pp6c8C69M09BU4z47+X6gjcZ16MMeBZyZoP5m5dITaIU+c6qGlHmW1pa2LZtO4cOH8WdmoLHkseqBhelQRXVpOAwwaT0GNnRVjbUxrBlZnDvdd043hrjo9IWVIclPgQn4g3SUu+lt0Xjzm4RQmf2cODgQaZMnsSc2bNJNYCI6QlmpJ55vb1+j4fS1xfiff417KcrvxrrrqQ44ZG7yf2nJ8nv2fM7v3t+n4/mRYtwLF6MO6B3KGjxjs2qjCy0++eTf9uthujYFJn/zlS5dh/QYR+vPc6HpcvY49tD1NQ2LOLCw6paGOgcyBjHGGKt+VS3WnBaYqSnegnGNpCnvclg526s+mZRZw8tphCN2PE2FRBN/x+k9Hkcu90YQySMLvP6mPkPt1fw2rrTVDS1jZm3qgoPTSzkJ9N6kuK4slVEzu3Xccmc62uX/J34TIaT+bOxaHp7NfX/uQiluoo0tR6n2orqCqCm+QnnBfgy1ovPTw+nOWTD43fiCZxfYlJRNK4beJJH7ljLiAGl8TNqzRrotyWLgpZ7Mwz+N5SM8fEdHbv6YUSZ13ffPHLkCFu3bkP/7+yCQnYEM1nbYEFRVIamRsgINbGvSaFSdaOYTEwuTsNssbClLogpxQEmiHoDxFr93JoTZqLDw7r16+M7yc698w7GjxtniFXZjCjzoWCQijXrqPn359DWbf3qFmEym1EmjyHvn5+m+4yp3yniZQcOwDvvULR7d3yX4fi9SFGovO46uP9+ug0Z0tVvP/H2icx3cJg9zR5WH1/LiqrVeMwN8aGk3/QLtF210s2WR6Y5HX8oRG1jLX1Nu5iTvYciR+v59eejKtGojWjESVVgDpaCZyjqObSDW5W4yxld5sPRGJuP1vPy2lPsLju/mk1eipV7xnRjzvXdyEq1YjGpX9sNtm0zshg1zQHO1PvjY+T75Hf9FZAuzVajynyorJp6fajN+6tJ1epwqs2YHAFMaX6UXC9es5mNnn587ulPWXMGEa1tR+BUR4iJ/Y4ye9JmivpXgz79p0kfC6g/RQFHMQx+EmXQAnDKDrCJuzv+sFeO751SXcMXa9dyoqSEAYMGYinox8o6MwcbIrjDPkKKiTqzM/5CFw5G0PwqqmZGdSlYsu3xfFF9foanxLglL0bd4e188tnnDBjQn0cefojevXp9p8z9sK3suLMbrWf+3FCb0hdep+n1v6PU1NG2QCWY8nJw//RBuj/xYzK6dbtsDgS9Xpo+/BDb0qWktba0LfetKNSlpxO64w5ybrsN6xUO1em4SP8wVxKZ/2G4Xvas0WiUQ5WH+PDYx+xvPUjEGsFku/yQUn0svBaCIpqZnXaEMe5T2FV9jXqFcz3yush7A73QMv+BtF73YrN1/VVszgE2uszrN8TT9T7eWlfGx3uq8V6wo2u6w8z1PdOZ0C+T4mwnboc5Pg5el3h/KEp9a4jj1a1sPu6Jz8n48ZRipg3t+ptriMy3EYiFQrR8uAnP8x+ilJyID7exK/624TYZXpRsH0pGgFpcnPDn06Q4UOwx8nJ99OlZRmpqfbxnNS7x+o9CUdBaTWAdDpN+jTJ8HorJGPciI/bM6znk8/nZtXs3q1etwqz3vE+eRCStGx+XhdjrNRNzOImqGhEthr8+Sk4E8m0alWFoTrPjtCsMs4a4sxto1SW8+8EHNHoaueeuu7jpppmGGWJjxJ55vc3BQIAza77kzO/30y6nAAAc0ElEQVT/QujLTWjBsyuyWcxYRg6j4Bc/ofD2W3GkpX1N6CM+Hw2bt2BaupTMkhMoZ3vlAzYbDaNHY5k7l8yBAzGZ2johuvohMp+ACOs7520r2c7Hpcs5GT2FZouhmkExfV3qdZl3RUNMspVyc9pR8iwt6P8vFrMQ03vkww68wUL89rtIK36AtKxiw/RkxG8GwSB6z6q+5bdR1iO+NGV1MV93uI43159m/5mWr+ZZ6J/TJxQ5LCpZLgsZLit2sxofm9jij1DXGqI5qK+cpDEw38XPZ/TixiEi8wm4JSTmkppGqLyWxjdX4XtvFc6GU7j03nklimLXx8/7UVz6RlIBlMwApIUhJYqiL6vrioHj4j0u4jLflAGFc1FufBq6jTDMvcioMh9fpa2qiuXLl7NlyzZ69+7F9OnTiLjz2Fyvsa8VKiMmfKgEfRGivgiZVhNWFdyOGCOzVMZlKISrTrB08RIOHj7EjdOmMf+++yju0cMw+WNUmdfb3VJXz4n3FlP1wmvEDhxBi0bjzy3V6cA+/noKHn2QwlnTceZkx/NBl1afx4Nv506sK1eScuQI5nDb6oAhiwVPnz4w53Yyxo3FaoDluc89PETmE/MYpdXXypZjW/mkdDmnKEOxtIl8/B9d6nW51xM6GqO/Wsfs1MMMstWhxvTZZSqxiC7yNvzhXHz220ktmk96dl9MprPbrSeoXR19WZF5fb6PRnVTkCXbKli8o5Kqq1hvXmQ+GN+S3gi7Jl/4HdUiUQLHKmhauIbAsnU4G0rjk2HVuNCHMbn9KCkhyPK3Cb05BorWJvI2/d/Rtt55nz4u3k60+HaUKU9j7j0C1K6/Zv85lkaVeb39kUiEY8eOsXTZMrZv30Gfnj259dZb6Nl3ILVhE4ebo1QENML6r8wxSLco5DsVujsVsghwaP9uln30EceOHmXM2LE8/NBD8TXmzWZjPcuMNszm3HdHf341VlRy+O13qX3pDdRjJ+MdTjE0VJsdd9/eZN88ncwbxmPJysDf2Ih67Biphw+TUl2NWd/YQFEJm8x4CguJzJpFxpTJ2NPTDfUyKDLf0fZ5wfUCwQB7j25m0dFlHI6cwWJWUfTlmHWRP7v5axoRZjoqmZ5yEpcSjAs8mj5UQsUXzMdnvw13z3vJzO1jOJGXnvnzyaRvh11e7+ODrRUs211FnffifQy+K81F5o0p83pexIX+eGW8h96/bB2pTbrQN6JPco0LfaofxRkCS6xN6rMC59PJpMV7HULWsTBuAZbJ01AzuqFYjCViRpZ5PRn0CbC60L+36APWrV+H02aPD7m58cZpFBb3xGp3nn+oxSL4mps4evQI69atY+u2bXj9fiZOmMj8e++Ji7zFcmUT97/rvpZMfzeqzMfvQZpGa309Bz/4kLLnXsS0/1B89HwUDZOi4nSlktu9gLxe+bjTnFgjUSzhEGp8mIIW/4W5XM+zH91B90kTsbvdhhJ5naHIfIK/7foY+orqcj7fv4YvajbTYmrGrC/2rQdHi3Jdiod5aRUUm1rO1lQhFHRS6x2JlnMX3QfcgDst03CJey5s0jN/PoH1G2KTL8zy3dUs3FTOyQb/FWW3vlGUvjb9j6cW06+g66/HeykUo06AvaiHPqYRrmmIj6FvWbgaZ+l+3GpD20cUDdUZRNV76fUlK/Xbk765lCsMQTORgbegPPgUlqHDDCfx0jN/Pot0maiurubjjz9h8ZLFVFRUkJ6WFh9607NnLzIzs+MfrqqqpLSsjMbmlnivvtvlZNbMGcyePZvc3Nwr3ijoim5uSfQhI8v8uTDpe2Ac37aDA39+mfAnK7DUe+I99PE16BUFk6pvpukg3ZWC026Nz/+qSnESvHU6Qx57mOLBg9ryx4DLsonMd5IvezAU5Nip46w6vo5dLQdpjXlJUaLcbPcwydaMqqj4IgU0h3tizb2egv6TyMrMMuyNT2T+8omrS31Fg58Ve6pZfbCO8sYAwUgsfkPUD/1dUR87X+C2MaZ3OlMH59C/mxuH1WTEe2B8zoX+UmjEYTaXZpH+MPUdKMO3ZAOW9auxV5VAOAiRMAqxuNCr7iiaxUbY2Y3QiFlY596OY1hvw4q8ztDoPfMX5pE+qfHwkSOsWLEivkNsdU0NVpsdZ0oqKU4nKQ57fFJiSoqLPn37MmniRAYOGmSY5ZQvd+cWmW8joz+/vM3NHN+yjZKlnxDasBVzZSXmUDj+t6gCMYeDcHERjqkTGTh3Dn2uG4HNIMtxXy5/ROY7icyfq4beU9Hc0kxjfS3e5lrCYR+qasbmSMOdkUtGRhYOh8OwPfGXhkt65i+fwOFIjLrmIGV1vvi//eG2iUUum5kct42CTAeZqVasZmNK/DlyIvNfzyF9pZtweTWhXcfg0F4slSWYI80o9gh+Vx8ivUdhG9UPS98emFLalh408iEyf3H0deny+/3xnvqysrL4Epb690zf0MfpdJGdl0OPHj3Iz8/D4XDK88yAm0Zdyf1CX4u+oaaWuvLy+ETZSCgUn9SalptDTmEhaVmZhptbITJ/JZkjn0k6AiLzSReyTldhkflOF5Kkq5DIfNKFrNNVWHrmO11IkqpC0jOfVOGSykrPvOTAtSYgMn+tiRrvfCLzxov5tW6xyPy1Jmqs84nMGyveXa610jPf5ULa4Q0Sme9w5F3ugiLzXS6kHd4gkfkOR96lLigy36XCabzGiMwbL+bXusUi89eaqPHOJzJvvJhf6xaLzF9rosY6n8i8seLd5VorMt/lQtrhDRKZ73DkXe6CIvNdLqQd3iCR+Q5H3qUuKDLfpcJpvMaIzBsv5te6xSLz15qo8c4nMm+8mF/rFovMX2uixjqfyLyx4t3lWisy3+VC2uENEpnvcORd7oIi810upB3eIJH5DkfepS6YUJnXk9fn8+F0OrsUVGlMxxHQd9ANhULxTUisVmvHXViu1GUI6Pmj55GeP3oeySEEvi+BQCAQ39DGbrfLmunfF558Pk4gvg6/vg+IyyVEhMD3JqDff/RnWUpKCunp6ZctX15ezt69+/B4PAwbNozhw4d99VlF0zRN/+O+ffvIyMiI/7GwsPA7K6PLfGtra3wTJDmEwNUQ0CUsHA7HJcxisVzNKaSMwQno+aPnkZ4/IvMGT4arbL7+C6H+MLXZbCLzV8nQ6MX0Tbb0Q3zI6Jlwde3X7z/6pqOpqakdL/N1dXXxbdT1i8shBK6GgC5ieg6ZzWbDbwd+NfykDOi9qvpNUBcxeSGUjLgaAnqvqv4w1XtVFUXfZ1kOIfD9CDQ3N8cLuN3u71dQPi0E0DdXbtt1Wf91sMN75kXmJQfbS0Bkvr0EpbzIvORAewmIzLeXoJQXmZccaA8Bkfn20JOyCScgMp/wECR9BUTmkz6ECW+AyHzCQ5D0FRCZT/oQJrQBIvMJxS8Xby8Bkfn2EpTyIvOSA+0lIDLfXoJSXmRecqA9BETm20NPyiacgMh8wkOQ9BUQmU/6ECa8ASLzCQ9B0ldAZD7pQ5jQBojMJxS/XLy9BETm20tQyovMSw60l4DIfHsJSnmRecmB9hAQmW8PPSmbcAIi8wkPQdJXQGQ+6UOY8AaIzCc8BElfAZH5pA9hQhsgMp9Q/HLx9hIQmW8vQSkvMi850F4CIvPtJSjlReYlB9pDQGS+PfSkbMIJiMwnPARJXwGR+aQPYcIbIDKf8BAkfQVE5pM+hAltgMh8QvHLxdtLQGS+vQSlvMi85EB7CYjMt5eglBeZlxxoDwGR+fbQk7IJJyAyn/AQJH0FROaTPoQJb4DIfMJDkPQVEJlP+hAmtAEi8wnC76vdx5aN69h+uJFw1ERqVi9GT5zIiMGFuExtlQrWl7Ju3Tq2HiyDzO4MHTOBKUN6k2E3X7bWYW8le9atY/PO4zQ7cxkwchxTRg8gJ8VKV9xk3KgyH/acYMPBWsjozaTBuVguyQgt1kTZ9p14gmkUXj+KLMe3J3pr5dZ4ru06HsSVns3wsVMYNWwQabYEfUE68LKGkvlIK6V7d7Bh4y7Kmn3ErA5yBl/PlHHXM/BskrSUb4jnwu6TMcBGXs8hjJs0lv5FmVjVywemvnRdvFzb7ao3YyZMYUjv7nzL7aoDo/zDXkpk/kK+GqHWGsr3HcFvzaVo6EDc5+4jWpTWulPsXLeBnYfL8KUWMXL8JKZcV0yK5eyD74cNVac9u8j8JaGJ+qk8uo/NJR4y+wxhfL9u2EwqhH2cOraPdZt2cLq6EShm5JQpTJnSg5ROG90fvmIi8z8842+4go+Sz75k8+4TBHvm4FajVJ8soZ4cxs66jSnDCzFVb2Ppe5+zrS6V/kPz0MpPcKTZyehZtzF3bD+clm94qgYr2LT4bTbsaSZ90DBM3pMc9ZkZNukW7hw9ANc3lUlI+6/dRY0p862cXLaQ/3i/lPw5D/Ds3UNxXoLUe2o1C198lTOp03nwicfol3F55i1nNrJk+QpOtGQwsFsuLeWnqQ5nMWraLG4cWYSziz9jjSTz4YZDfLFxG4cqNPIyU4j5azh6vBp7r/HccftUBmaF2ff6MrYcrsA8rg8prQ2UHD9DLH8It8yZybDCNEzf0CvgOf4R7y9fy+lwX4bm2Sk/UUUoYyCzZk9jRI90zF2xJ+GCr5TI/HkYmhalcu/HLHr3Y6I9Z3P3/DsoTD3bQeU5wcZlS9hdEiajbx/CNYc4GMtkyi0/4kdDul27B0MSnklk/sKghWk8vpOlf/4zLx2D6T/5B569dTQuApzc9SWffbkXjzWHXt0zCJ7cxOHTdobNeZS5N/fibKolYQa0r8oi8+3jd5WlowQa/YSjKrZ0BxYlQt3xLSxZ9QWerBHMu2k0/vdeZPGuCAN/+kvmjcyG6kMsXLiCI6ZiHnjgFoblfr2rtW7vS7yweCeWwY/z5LyRuDxHePudzzms9WD+/JsZlnup8l1l9TtRMWPJfIDqnetZ/OobLFq1icOpE3n02Wf553vOy3ywcifv/O2vvPHBWuq8UW68/5946ttkPlzPtsWvsfJQjFHzFnDTsEw8JTtYsnIN9elDmTtrJv0z7J0o4te+KkaSeS3spzUYQjM5SLFbIeBh1+rlfLyznv5TZzFnUk/Ueh8RzDhznZiiXk5uXsZbm0+QM+pWHpo0nFTrJW93wTMs//NvWFeZzU1PPsvkYo3TWz/lrU1HyBoxi4cmj/h6mWsfxoSeUWS+DX/g9DpeeeUVXl+6FVw53L7g1zx2gcyXbnuZt1cdImfUT7l/xkAsVTv548ufcSZzFL/46a30+o5fEBMa5B/44iLz5wBr+OpPsHrlB6z8ciNHTT2ZNvsBnpw2Cqu/gtWfvsvmOhdTb72Pqb0zifkPsvq51ykNDWb6LxfQL/0HDlQnPb3IfKcITJj6Qxt5550VVOWMZP7cQRx/7Xl2NPXkzmeeZXS+AlojB//+Bkt3+hk0/xHmjiq4pOZ+jiz9Hc/vaKL/nb/ml6PzQWvi4LtvsvmoxuD7HmZ8/66X5caSeQ0tFiMajVKz93V+t/Qw7hGP8exdF/TMa21/D3n2s+yVv3KK4dz5bTLfVMrf31jGDl8O9z0yh9EFLiLNZaz58gv2NrqZesNURvVI41tGV3SKb1B7KmEkmb+UUyzQyM4Vi/hwUwV9bryLedMH475oFJ+X0hWL+cunh8m84XaeuPV63LZLZL52H7/77SKOOYfy62fvpp8TglW7WPjZNhrcQ3ng5jEUuC4dCNaeiHW+siLzbTHR9PtPJEx9ySY+f/9T/LmTmP2VzHvZueQ53jnkZ9Sdv2T+4GzQ6tjxp+fZWpXF6H/4JWMvfax1vlD/YDUSmW9DGw02seOL1/j8UBO5qblUNNeSPuQWfjp1NPZwLeuXvsqq3VFG3/kot0wqxOE9wod//JhT6gDu+MVsig36Qigy/4N9Na/8xLFAE3vXLOH9Lw9RNGEu99zQnS0v/4aNFbnc/NSzTOhtwxTzsOed11m8K8iI+T9m3uhL73q1bPvd7/j4mJMxv36G2foTlSYOv/smS3Z4GXjvI8z9Wpkrr2Nn/aSxZP58FGr3vspvPtiPa9glMn/2I9Gm/Xz4l1cpiQ3ljm+R+WDVbha++gWn7AN54Cc30j/NRqS5nLVLlrO5zM6kubOYNCQba2dNgGtQL+PKvIa35jCfvr+QXY153HT3A0zun8l5l9eINpbx6aKFrC7VmDHvQW4a0YNLO+b9J1fx299sornXDJ55dgJ5+nyfb8iraxCqTnsKkfkLQqPF8JRu4pO/L8ObNYHbvpL5Sjb89/OsO53BpF89xZQe+i9+9ez84x9YcsTByH/4JfMGujptjH/oionMx02e4xuX8u4nZeRNnM0NhUf4+xd7cQ25OS7zqdZYW8fn7/6LVw8GGfPgXMad2M2JQBFTn/1HbjLwTzsi8z/0N/Q7zq9pYaoPfsniVz6lPGUEd/z0Dq7vkUbTkUUs/OtyyiwjGTelL25a2PnFSrZ7crn70Z9xr8h8nKzIvMh8e7/CRpX5mK+eLcvf5P31R+gz+WHunTWR7K9G4mlEg40cXfspi5bux3bddO65dzLF6favTaQXmQeReZH59t6HROZDNO74jDcX7SE07BYevus6Ygc+4eULZN6pBDh9cD2ffbGaI8cbCDb4qapsJG/keH604BEm9u9BSlfuefqWJBOZb+83sF3lI9QdWc9Hb3zEsfBAbnp4LhOG5XBuhHLt8ZWsXLmSPaVAphPKalGdA5j56P1MH5h1yZUb2fPK71h4QGPET57hgSH6kBrpmW9XeDpx4WvVMx+pO8Tbr6/gMD25f8FNDM12SM98J477Nauar4YtK9/nzbXHyB9zJw/fNpnitPN98rGwl5JtK/n4g80ECsZx673TGVzkvqDX/nxNwuUb+e1vVlKVN5Fnnp1JkUV65q9ZnJLxRJftma9n86vP8WmJlfGP/pJb++hTFaVn/lyIReZr2fKb/2DJmlOoN06jMDVKc/kBNh+vwJo/iHvumMvIninsXrmIErUvN995F8Nz7TSfWs67rz/PHvUG7lnwC24oMuY4G5H5hN0svZR9sYK//2UFFbmjmPvkXMYNzOJyKwH6a3ayZPEqKi1DmDtvOr2/Nikxwqm1/8lza8rpduM/8ctpPbFE6tj+zhLWl5q4fv5cJvf9liVNEsahfReWnvn29czjO8Nnb73N5mo3tzx0P+N7pRL0HGfF6s840JLLjOm3MKqHW8bMty9NO1XpcMMx1i57m79t89D3hntZcPMYCi8aKN/E4Y8/YvHfdhAdMZXbH2gT+cuOem8+yl9/+xf2R/rzyDNPMCwTWsvW89anm2jJHMdDt06QMfOdKgN+4MpcVubDHFj5BxZuq2XAzKd5YEw3zOEK1v7xb2xqyOHGXzzIhLyuPbfi28iLzPup3r2bXTsPcUbT9DE3NJftZ8OxM9gKBnPvnDsY2k1lz5KlVDuHc9MD8+ibqc/f8bJjcdtcjNHznmb+oEs7On/gfO8kpxeZT0ggvJxavYzX3tpKsO8NPPTQNPr1cF92XHKg4ShrP/obX5w0M/a2B7h5VC+skSYObFzCpoON9Bw3jymjemKu38g7Ly6kwjaR+T+7l/Sa9bzz3pc0545l/j3TKO6Ci4aLzH9PmQ+cZvV7H7C6Oo1p9/yIGUUOTm9byOsrj5M75gEWTO9N5e6VvL96E7a+07h71jS6pXTttSmNNMxGF/nPP3iVFUejjLplAbeNH0DORWuPNnLo72/w+nuHcd54Nw/fM44eea7zPfKaRmvVQT77dA0lpp7cctt0hmcpHFn+W97Y0ECvm57hkbEOdq18l6X7ahl+473cOaY/ji6+NqUMs7mSYTbgObmaJX//BH/udObedxOmYx/z0tvbMA+bzc/un0jczQx6iMxfGvgwVbsuHGYzCmuggnUfvMzawxFG3/k4s8b2wnTmC15/eRHHUyfy45/exbAMY74Qiswn4sbRfIr333iR//fCIiqaQ7gclrM9n4WMm/UgT/5yLmMKG/jk+ed57pVPOZXbg7G338+Td81mbHE2VrOJiLeGjR89z7JNtQy57SnmzRhCmilC46ktvPOHP/PmR1upTu/FlDsf4qmHZzOiRwZmpest9mwsmQ9QsWUV7zz3Mu9u3M6pQATFnE6f/nNY8NTPuGduP6xntvDaS3/mpUUbqWtoIYqZ/GGTuPexn/PQrZPorp7gnf/6A2+fymb+Pz7N/YOziEX8nNr+Ms//+WU+3OQnI6+Q2x54kgfvnkufbCtq10ubi771xpH5MDV7P+OVP/yON1cfxae4sJnb1ilK7zuSuxb8nIfGpPP+C//Jv7+2HOxOXHbz2THyg5m94AmeeupGMut28vqr77LPPIQFP5nPlMJUouFWDqz9PX984TXW7FXoPmgM9z32C340czw5LjNd8NZzUQ6JzLfh0OdPPPfcc7y0dDcBfxBNtVI0/hYefeIX3HfDUNymAOV71/C3P73C4i/2U589hDkP/pSnH5xGrwxnl9zY8EoVQ2T+u2R+NCkW8NceY9WHb/LS259xqKwVotdx+2OP84tfTaGny/aN+2BcaQyS+XMi88kcPam7YSfASuivHQHjyPy1YyZnupiAyLxkRHsJiMy3l6Cxy4vMGzv+Sd96Y/XMJ324OmUDROY7ZViSqlIi80kVrk5ZWZH5ThmWpKmUyHzShEoq+k0EROYlL9pLQGS+vQSlvMi85EB7CYjMt5egscuLzBs7/knfepH5pA9hwhsgMp/wECR9BUTmkz6ECW+AyHzCQ5DUFRCZT+rwSeVF5iUH2ktAZL69BKW8yLzkQHsJiMy3l6Cxy4vMGzv+Sd96kfmkD2HCGyAyn/AQJH0FROaTPoQJb4DIfMJDkNQVEJlP6vBJ5UXmJQfaS0Bkvr0EpbzIvORAewmIzLeXoLHLi8wbO/5J33qR+aQPYcIbIDKf8BAkfQVE5pM+hAlvgMh8wkOQ1BUQmU/q8EnlReYlB9pLQGS+vQSlvMi85EB7CYjMt5egscuLzBs7/knfepH5pA9hwhsgMp/wECR9BUTmkz6ECW+AyHzCQ5DUFRCZT+rwSeVF5iUH2ktAZL69BKW8yLzkQHsJiMy3l6CxyydU5mtra2loaMBsNhs7CtL6qyagJ3AsFkNRFFRVverzSEHjEtDzR88jPX/0PJJDCHxfAtFoNF5Ecuj7kpPPnyMQiUTi/yk+JDlxNQTOPcMyMzNJT0+/7CnKy8vZu3cfHo+HYcOGMXz4sK8+q2iapul/3LdvHxkZGfE/FhYWfmd99Ieo/o8cQkAICAEhIASEgBAQAkJACFw9Ab1D4ds6Nn8Qmb/66kpJISAEhIAQEAJCQAgIASEgBK6UgMj8lZKSzwkBISAEhIAQEAJCQAgIgU5GQGS+kwVEqiMEhIAQEAJCQAgIASEgBK6UgMj8lZKSzwkBISAEhIAQEAJCQAgIgU5GQGS+kwVEqiMEhIAQEAJCQAgIASEgBK6UgMj8lZKSzwkBISAEhIAQEAJCQAgIgU5GQGS+kwVEqiMEhIAQEAJCQAgIASEgBK6UgMj8lZKSzwkBISAEhIAQEAJCQAgIgU5GQGS+kwVEqiMEhIAQEAJCQAgIASEgBK6UgMj8lZKSzwkBISAEhIAQEAJCQAgIgU5G4Ipl3mq1kpmZicvl6mRNkOoIASEgBISAEBACQkAICAFjEvB6vTQ0NBAKhRg2bBjDhw/7CoSiaZq2d+8+9u3bZ0w60mohIASEgBAQAkJACAgBIZAkBETmkyRQUk0hIASEgBAQAkJACAgBIXApgW+UecEkBISAEBACQkAICAEhIASEQPIRiA+zSb5qS42FgBAQAkJACAgBISAEhIAQEJmXHBACQkAICAEhIASEgBAQAklK4P8D8FWK/DG4E7s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AutoShape 4" descr="data:image/png;base64,iVBORw0KGgoAAAANSUhEUgAAAvMAAAC6CAYAAAAjzcJaAAAgAElEQVR4Xuzdd1zP6//H8Udp70naUVRKyEghFQcZ2cfIHtmyxzn24dh7bzIiexMiEhEZyUpDKZX2nr9bcRzr/L5ncYzr85/b7fN+f67rfr37eL6vz+u63hIlJSUliJcQEAJCQAgIASEgBISAEBACX52AhAjzX92YiQYLASEgBISAEBACQkAICIEygbIwf+fOXe7evStIhIAQEAJCQAgIASEgBISAEPiCBaytrale3fpNC0WY/4IHSzRNCAgBISAEhIAQEAJCQAi8LfD/hnkZGRk0NDRQVFQUakJACAgBISAEhIAQEAJCQAh8AQJZWVkkJyeTn5/P/xvm1dXVy6bt9fX1v4BmiyYIASEgBISAEBACQkAICAEhEBMTQ2lZfEpKigjz4nIQAkJACAgBISAEhIAQEAJfk4AI81/TaIm2CgEhIASEgBAQAkJACAiBtwREmBeXgxAQAkJACAgBISAEhIAQ+EoFRJj/SgdONFsICAEhIASEgBAQAkJACIgwL64BISAEhIAQEAJCQAgIASHwlQqIMP+VDpxothAQAkJACAgBISAEhIAQEGFeXANCQAgIASEgBISAEBACQuArFRBh/isdONFsISAEhIAQEAJCQAgIASEgwry4BoSAEBACQkAICAEhIASEwFcqIML8VzpwotlCQAgIASEgBISAEBACQkCEeXENCAEhIASEgBAQAkJACAiBr1RAhPmvdOBEs4WAEBACQkAICAEhIASEwKcL84W5xD65zZnz/oQ+ffGOtKS0IpoGplSvXZta5iZoK8shKSEG49MLFJOfkUjU/dsE37nHw5hEMnIlUFCrgKlFDerWqU4lXTVkJMRgfPqxEJ8gBISAEBACQkAICIF/LvDpwnx+BiF+Pkyfs4jD/vffaamEpAwKalpUNLLEya0rfd3dqG2igZRI9P98RP/gDMW5KTy+cYa9e/bje/k2EbHxJKZlkVcA0vLKaJWvSKUWPRk2qC9dqpf/ZO0QJxYCQkAICAEhIASEgBD49wQ+Q5jfQrSMFYOGu9PQQgcZiWIKshK4c/EYXtt8CIzWoO3ICUwc2RpTZZl/r2fiTL8L5KcRduEgq5as4PCDQmq4dqVXxyZY6KkjQx6pzx9z8cAudiZp095jDFMcTYTe/yNQUpTHy9j7BJwN4aWUAfbN6mFWQZlyQk0ICAEhIASEgBAQAp9Z4DOE+e0kqNdn0tSh/FBDH1nJVz0szozGz3stcxdtId68HZOnT6erjZgR/vfHv5jUiKvsXj2TZccSqNF1AtOGu2GhLvfuRxWlce/JCyinipVphX+/Gd/QGQsz4vA/tJpfFvkjb9ONn6f/SF0TNRHmv6ExFl0RAkJACAgBIfC1CPxnYR4yeHJ0D8tmLMJb0ZaR06fzs5Pp1+L29bSzOIfIqydYM3M+57IN6Dl5Kn2drVCSeX1X9fX05ItpqQjzX8xQiIYIASEgBISAEPjuBf67MF+SzoMju1kycylXyzfCc/pU+tTTez1tn0vSs0gePohHuqIxVarqUPQymvDHT0kolEevsjlV9bRRkC4NpCUUF+WTmZxAbHQkMS9ekpFbhLS8Ctr6xhgZ6KGlokDZW0t/EShI51nYfSKeZ6JpZkElQz0UpX+7DkooyssgLjKMxwk5qOpVxdygPArSvxVQFJObGk/Eo4e8KFLC2MwSI01FJCRKKMzPJvlFHNGR0bx4mUYeUiipaWNobIJ+RS0UZcvxZllpSen7M3kZ/4yIqBgSUnJAWony+kZUMtZDU0X+3Vnewgyiwx4QHpND+apVMSgvTXJ0OOFRz8lWMcTcwgIzjfdm2n/rUlE2TwOPsWLWAvxzDek9eSq9naxR/p9h/lVfnz56QEKxKiZVLDHSkH/vD6aIjNiH3H8YTrKSERZVq2KsKlv2ntyUcMLCwohBD0sLcwzl80mIjSIiKpaktDyk5NXQNa6EiWFFVBWkefvWoig/nef3w3iWlINmFQuMKqiS+zKWiPCnPE/OoFBKCa2KhpgY61NeTfGP11oU55OR/JyoqChi41PJzitBWkmFCrqGGBvqo6Ei98Fsem7yI+4/eEh8OUPMzSqjWZRMZHg4MYlFaJkYolmcQfTdW1wKOs2+I/eRMW5Ix84OmFZQQkG3Epbm5piovTIQLyEgBISAEBACQkAIfGqB/yjMl5CfFsm53etYuOEi6k49mTymF7UqKrzqb/4LLu/ayK9zTqHasjvubXUJ3beBnccCeKJsRbcRk/ipkzNGqjLkZcRxN/AcJ4+ewP/Kde4+jiYxswBZ1QpUsqqNg2NTWrk2x6FGZdQVpCjOieLYkums2HMNE/fJjOrTGUut17X6JUWkRd9k79JZLD8Ti3W3cfw8oDUW5RVfBfHiHKKuHGXN3FXckq/FwEnjaFtDh9ykSILOH+fw0VP4X7vNk+h4Mktk0DK0wLnjADz6dqZhVQ2kXo9mZsJDrvoe4uCR01y8fo/w2DRK5DQxta6FYws32rV1xd5cD4Xf7iGywvCa/gur9zzHwaMHdQyTOeO9i5NX7pNu14up06Yz3q7ix6+VkgIS7vuzbfGvbL6cRPVOI5no0Z6aBqr/49oqIP7WcdYtnM2ZfBs8xk6jZz2D947JIWz/XGbMWU6gWV+mT55In+raZe+JD17BjBkz2FfSgbFDe1I7LRCffYc4dyWUyBdZyKrqYlm3Ea5tO+DWvCHVDDWQeX23k/MylEPTZ+B9MZbaQwdjrytB4NEDHDt/mdCYJPJlNDEyr0lj17b82M6V+pYGr2/sfr8py0uOJvjSOY6fOklA0A3uPYojJbsIOY0KmFnWoF6j5rRp15JGNiYov1XsHhe0iOm/zOGY1I8M7eZKxfsn2LbnGDcjFGg2rBcOhU/Yt2QzAe/rlZNGt+1gpv38EwNriHKxT/3FJc4vBISAEBACQkAIvBL47GFehgIyk6K4dmY/m/acJFaxNv0GDaRDA1OUpF7Pz74V5qWtzdAzkycrUxkbK3O0dCtS2cKK6kY6yOc/x2/vRpat3sPDPE1qN3KmfvVKqMpLkJsex53L5/G7HoFqTVeGDPOgTX1zlKTyuHNsObNX7iWlcncmefbG0VyzLGiXFOUSeeMoC2fNZevpeOp1HcLPkwfQqGp5pCSgJDeRq8e8mLvKD3nbtkwc05lq6plc81nLsjUHiFCwpHHjBljqqyJFHimJiWRK6WPv4oJDdT1KbxkKEm6zf8sKVnj5U6RXk0bODTHXUYKsF9zyO8yZkESMfhjK2GHuOFloUfajweswv3LbA7Qda6JjqIyGii5mhhWQNzDDxsYGa+3XN0IfXNklFGTFcePEZpYv28bl57JUc+lMrx5daW5XGfU/nKH/d8L8rpS6NK1ZiYqZqUjoWmFhUhFFqTxePLzCiWPneJBrTOt+IxjaowVWukplM+W/hfmdp+6hWLsmCsghXV6PalYmqMuUkB77gICzpwl4nIm520AmjuiHk5kWr3bULCHnRRin921i2fpDhOfr0KBZCxyqGaAiW0x2chQ3zp/m7I0Y1Op1wXP0ENo7mKD8+tJ7FeZnsy/VjiZWZlSWkkTRxBw9zfKYWJqiTSaRt25w6eY5Dp94gIyhPW3b1cOkvBKKhlWwsbbG7P31COLbRggIASEgBISAEBACn0jgM4T55Zy7k0BFvQqoKsggQTGFeYUgq0ONJq507uxKfXMjVGSlXoext2fmvbidoohL34H0H9SFugYqyJam6rJXPk/Pr2XunOWcz6hFd4/B9GxVGwNNRaTLSVBckENCxG0Oea1m46EwjJz7MmFUV2obqpAYeoqlv6ziSpIx/SePpF3jqmWzs0W5KQQdXMaq9QcIjC5Co2ZDBg71xL1hVeSlJMh9+ZBjO+ez8lw8tm1GMa5zIxSTr7F09nx8rkvTaaQnvTvUR0+ptGykiPzcHHLyipCWk0deTgaJghcEbF7CnEW7SavVgeGew2huY4CynBQU5pIcfRWvBYvwCUzHadhkBnX5AYPSlFkW5mcyZ9l5pG1d6DaoH51a2WOsLke5P7OdZ0kReWkx3Di2naUrN3MyNK2shKj+D+3o2q0DTWoaoyr7/l4s/06Y33CpHJYN2tG/Xx/aO1VHR1kOKYliclLjuHp8M4tX7uKZfH2GjR9FJ2drVGUl3oT5JeuP8bK6I517e9DDzRHTiqqU3nsU5CTz6Moh1q9czYGHmnQc9TMT+zaiQum1kZNE8PGdLFi4njvy1ek73BN3J+uy0iVpyVflUCmRN9i9eCFrDt/GuOtoJo/sT0Nj5bKrqizMz5zBtlvaNHDtybDe3XGubYKyTLk316eomf9E30bitEJACAgBISAEhMBfFvgMYf7DfeZLWykhWQ55VUMc2vVn9PA+uFjrlIXwVzn9tzKbtdw2bMaEadMY2sDg3QdLZYSxY9ZMFm+7i+3gSYwa1hkLLenf69JL52iLs4kIPMbqOQu5mG9K34lT6O1YhaKX9ziweBa7ryRh7/Ez/ds6UVGpHHlpDzmydDXHg1IprihD2MtC7N368HMXe7TlSnj5OICdi5ZyMV6btiPG0b5hFQqfnmXG9CWceFQBzymj6draCtU/2KMw8/FJ5s6eybq7RgybPIUx7SxReiuMlxTlE3LiV2au3k1K1SFMGdYTJ1M1JMvC/HTmbLqMQY+RTBo+kMaV1X6/+flTw15CcWEBqZHB7F4ym6XbT/A0VxYto+q07jUIj55tqWGg/mZtAfw7YX7HZX26j57KmBFtMVWRfGt8ismIv8ehVbNYce4ZVt0mMLlbC0w15N6E+XleN9HsOpSfPN1pWEUb6d8XHVCcHYvf9nX8unAnss4DmTx1PA76EqQ/C2LPujksPpNBI/fxTOvngu7viyJeSZUU8/LmdqbPXMiRyDqMmjqePh0sKC08KgvzM2ax71Yt+k/8meEeTujLvvsQLRHm/9QFJ94kBISAEBACQkAIfAaBzxDm39uaUqKEotw0Yu5exHvrerYcDKTEpiMTf56Mu73xqzD5JsyvJ79RXyZNn4Kz/ru7r6SF7WP6zNnsemDJ6Kk/MbidJSofgJWQEX0V77WzWHy5EJfek5nWrQFqRSlcObyc2Tsvo1S3H1MHtMVGV4nU0FMsWr2VMEUbWpooELTdj4I6bfCc2hVrtRKeXD3C4vkHiFe3Z/gkdxqYa1GYdAfvOb+w0vsWBm59GdSvC/UsdFGWk0Hqt5uTsnZl8fj4an6ZuYDb+p3wHDWGZpXfXVBaUlLEs+t7WbTehyiNVkwa2x9XmwrIlIX5GSzbFUxdz2mMHOBOVbV/cHWU5PL83iV2rFjGtiMXeZouR2WnbowbP4xO9pVf15//O2F+b4Irk6ZNY3iLyry/LLQwK4ErR1byy+ZLyNbqyZRhHbA1UCH/dc38Rt9IbDx/ZlgXVyqp/bbi4Ld+5xJ5fgeL5szlspYroydPp4e1PFFXTrJmxgKuSVah789T6Fy/MrLvjMPr49Pvsnn6LFbtj8Rl9BSG9mmNkcrrMD9rNkfS2jN+6k8MamLC+8t+RZj/B9eeOFQICAEhIASEgBD4VwU+f5h/k8mLyYi5wc6Vi1i88QaVO49i6vRB1C8v9e4CWNe+TJrWC2v1d8P8m4WKdGfqz5MZUFfnnR1RflMqePmQQ17LmL0nmjodhjJ9SBP0pPN5dOUwC+Z5E6NcjxE/9cPZWoPHJ1awxssfNaehdK1TyPH187lUUIeBnhNpaVrC1WOrWbz/Kmr1+jKuR0uqaslTUphLRPAJNq1dhfeZexRqmtLwhza0dLKnlrU5BjqaKJbVpScTsm4ls2Ys53DcS4r+32GsQM1GfRg3fRBuTkYovFkAG4/LhJ8Y0tcZ3fcT5l++LEpr6RO5f/kYXps2c+B8OBp1ezB2iidt7XSRk/h3wvw+ic5MmzaNYbU+3Lu+KLt0DcI6Zi04TbFpJ36a1h17c00K31oAW3/cdPq0b0oFxfc7mE/0pZ0s+XUOm3Fk1KRpTK+vxoOLB1n6yzaea9szbOownC0r8NtSjHfPEIvv9Oks33QBoxFTGdGvO1U0JF/NzP8yh+OSPZhWel3V/nAxqwjzf/liEwcIASEgBISAEBACn0jgPwzzQFEKIT7r+PWXZVwz68ikqdPxqKn5bphv/TrMq/xBmC/n/ip02VZ4p8TmgzC/5Sk12g9h+pjmGCtKviqZWbKAUzFqtB42ke4OCvitXsj2QAmaeY6jm1U2R9YvYfnlYtwGjmJIQ1nOr53HvqvJ1Ok9AXfXumjJvSq/KC7KIyn6HpfOnebshctcu3GbiHRpqjVqR+8e3WnRwBpd1Sxuvw7zt9RNqFW7DuU/CKi/tVoZfdP6NG3ZCJuqGq9n5n9h9d54XCa+DvP/1u6HxTk8v32G9UuWsuFYHPYDJjLtp55YqRT9O7vZ/Jkwv+wsEuad+XlSV+qZqlPwF8P8XmkXRk+azpjaiq/DvBdx5e0ZNm0IThYVyhYvf/h6FeaXbPBDd+hPjBrQg2raUr+HednXYf4jDzITYf4TfRuJ0woBISAEhIAQEAJ/WeC/DfNkE356I3N/mY+PiisTp0xnop3unwrzL0M2MmPWHHySXJg05Sc8mhh/UMZRqpETd4t9m+Yy/3wmjbuNY5p7A7TkypGX/IQTO5ew9HQsNVoPY0T9bPatXUdQucaMHDecRrq53Ny/nl+XX0arVX8GualzZsVGAlOM6TFmIK619XmvlJqSojzSEqO5d+cafof3c/hUMIUmLRgxzpMOznrE7FvNLzMWE2fXl5+nTaeJyR/sDf/+MP42M/8pwnxpCXlODL7rVvDL/I0UNBnIlGnTcK1c7k2YP5JpwcCx0/FoWOm9lmURumceM+as4JrFx7em9MnvyNTp0xhmV/GDX04K0mO56LOA2buuo9FgMFM92mKtq0Te6zC/80IMdcdOpX+HZugqvZfISzIJO7aNhb8sItSsI2N/nkbHKvDE/wgrZ63kvlINPKZMoHUtw7JFsx+8cp6wf8YsVnuHUmfsFIb0dsNQ6XWZTenMvAjzf/nLRBwgBISAEBACQkAIfH6B/zbMFyURtGMtc2av5IFNVyZPnU5Pa9U/FeYLYy6xpDSMncmm09gpjOjbDP33Z7pL8ogLOcvmBb9y7GVFuo6eSn/namU14SX5KYSc9Gbx4jNI2DjT2jKGM3uuo/DDGMaOaomBXBEvbu5jwa9LuK/Vkk6Ny3Pr1CGSjTriOaArtnoKH/0l4NUQFpIeF8yO6XPYeuYZ9UZOZniv1ig+2MbsWbM4nO7E2CnTGNysMn8qzn/iME9+HOfXr2DWr+vJc+nPlOnTaVFJisR7J9iw+BfWP9al9+jpTG5Xo2x7zTevnGiOL/uVGYt38cK5/0f3mfd+0ICRU6cxsltN3q2UKiY9NoS9i2ex7UoSdv1+YngnFwxVpd8sgF1x7BFmg8czrldbqlV417s4I5KT21cze9E5dNwG8fO0ftRSLSbhvh9bF//C9kdKtBtWusi4DmoyH65Iznp0hPkz57E71IABP02kf7saqJcTYf7zfwWJTxQCQkAICAEhIAT+icB/GOaLSYsMZPPy+Szd9pDavcYzbVpvqqtK/qkwT1EqV7fNYOb87cSY9mT0hBF0dDBB6c0sbAl5ac8477OK+ZsuoFi7G5NGuWNnoknZesiSAuJCTrJx4XyCclTRKCjmaZYurSdOwbOpcdkDjIpf3GLlgrksCpOhlr4k6s/jMWo7ngFdndFV+GjtxpuxKCqI4vCM6azeGYTlyCkM79WJSvm3WDN7FvN2hlCz9xgmj+qPnf67+8MX5mSQGBlDvrwyWsb6lN2f/JMwX5BFfFwUz3Nk0KlohK7Km8fd/p7JY6+xecV85m24S+0e45g2rT826pAdE8S2NfOZv+0RddwnMH2yO5ZvVhnnEXvdmwW/zGWDbxRabQZ/NMxv8iuHo/tIJo4ZjJOp+pvZ+dIn8d46vo5f520nSqUJnpOH4tagMkrlft+acv4aX4qduzJmwkjaNayC8m9PlSrKIjLoKGsWLWZXtA69xk5hcsfaKEhCYWoUvrvWMW/lfrKqt+enn0bT1vq9uvesKI6vmMOcNceRdx3OpHFDcaqkVNa2NzXz/9/MfGY8/kfW8stCX2SqdWLKtJ7YVdZ4dV2JlxAQAkJACAgBISAEPqPAZwjz23ihWo9xkwfRxEYPWckSivIziLnly/Z1q9l+4g7Kjn2ZNnUinWvpvOr620+A/YOa+dK3FSTeZse8mfy6/hxUa0b/IYPo3MyWCirlyEp4wOmdG1i+8RRZ+s6MnDCazi7VyvYx/+2Vn3AX702L2XIggIexWVRp0YepU6fgbPS6IL3oBReXLGDm1mOE5UhT1awpvSeP5MdGRm9m1JPCfDl39ylFFR1oaG6IhpIsFKQQdm4TcxduJSTPnpE/j6FHm+qoSRbx/Oo2Zs2czfbAPOxa9mCgRy+cbAxRKZdH0pMb7N26Dd97arT0GE7PjlVf7dDzT8J8Xho3zu5h9rJdPC9XhV79uvNDQ2sqqikgURr0Hwayd/NGNu+/QK5VZyZPnUL/RgavnlZbmMi1XRuZO3sVpzJ1aDd4PBP7tqCSSh4xN0+zbu9pbty7ycvYSLJsPT4a5jcGyWCgaUh9uxZ06u+Oo5UuMrkvuHFkI3OXb+FmjgHuIycxpHtLKr/esea3h0at3naKJ2oGGNRsQo/+PWjfyBI1ySweBx1ny+rl+FzMpG73MUyd2J2aFZVe/1JSTGr4JTYsn8+yHZeRNW+Bh+doujlboa1QRGpsCIc3rGTV1hMkmbZnzNQpeDQzfXXT9CfDPHmp3Dm7l/lzlxJUUIl+EybRy6UKmSnZSEurYqT7T7Ya+ox//eKjhIAQEAJCQAgIga9e4DOE+Y/sMy8hiYy8IipqOlRv3J5BQ/rRql5l5D/yBFjV/yfMU1JESsR1Dm5azZZ9foTFp5CenUNBIcjIKaCqpYeVgyu9+vWmTcNqqMu9V26Rl0CAz2bmzl2N71M9ek6azrQJzdB7U0tSQOyl1UyfPpvtwRI07jWGyZ6DcTR59YCh0lfCnQMsXjifjYdDyczKIb+omHLSciioqmNQtT4/9h9Grw6NMPztEaNk8ujcXlYuW8+hoMckp6aTk18I5aSRV1BFq6IRDVr1YEA/d+wtNN95AuzfWgCbn8n9qydZsXYDJ/xDyEjPJCs7j/yiEiSlZJBTUEJFTRvzhm70H9yPtnamKL41xZzz4g77tq5h9ZZjhEW/ICO3EEkZBVTLm9G4Y2eaakdz1mc3QVX6fTTM7y1sSdfmNZC+sp/9vndISM+ioKQc8srq6FWyoXUPD/p1a4lF+d8Ljn4L894XIzBr7YRs8hOOn77Mk9gUcgpKkJZXQk2nKo5tezK4f2fsq2q/VxdfSNL9S+xYt4btxwOJSkgmPTuXomIJZOQUUdWogEWDDgwYPpC2DiZvgvyfDvMUkR59i8NbV7LG6yi3olLJl5DHpMNQpk4aR09rra/+i0F0QAgIASEgBISAEPg6BD5dmC/MITI0EJ+Dx7kRFvOOhqR06cOKzLFt4EQDW2uMtJTeelhR6YxwGg8un+PQoRAUajnTtpMjhvJ/VMNQTF5WMuH3bhLgH0DIw6ckZ0qiqV8Fu8aOONSzQV9b+VUo/uCVT2JoAMcPHuZCljHN2nWkY139d95bkHiXfT4+nLr5EofmnWjVvDG6Sr+fqDAnifD717nsd42796NIyCpESV2fKnXtaOhoR3WjCsi/t0V6SXERGfHh3Lp8nguBNwl/kQZK6hhXqYtDQ0dqVzdC8+2D8mLx9znAmSspWLVtTzMnK9Q/3qGP9rJ0YW5qYiT3Q25wO/gOYRFxJGQWIqNSHkMzK+rY1aG2dRUqqsp/tFSkICuBB0F+nPH1525MGtLaptRr3AQX+2pIPvbl4KGTPK7oTMd2bjgZvqrDiQ9ewYwZMyjdmnLqTxPorJFIgJ8vl26E8bJAEaPq9jg3dcbWTA+VdwrxeVMz730xlvrjpvCjoxmxwec443edyJdFaFayooGzE/a25pRXkecPntFFQXYCT0OCuOAfSPCTaDJypahgUI26jRrT0M4SffUP1z2kPDnKvgMHCZZuRKf27XAxKn2U1MdeBaTHh3P13Cl8L98ioVCdao6tadPMAXPtP7US4uv4hhCtFAJCQAgIASEgBL5ogU8X5r/obovGfWqBt8P8H+0z/0dt+H1mvjTM/9E+85+6B+L8QkAICAEhIASEgBD48gVEmP/yx+irbKEI81/lsIlGCwEhIASEgBAQAl+ZgAjzX9mAfS3NFWH+axkp0U4hIASEgBAQAkLgaxYQYf5rHr0vuO0izH/BgyOaJgSEgBAQAkJACHwzAiLMfzND+WV1RIT5L2s8RGuEgBAQAkJACAiBb1NAhPlvc1z/816lPD7E9u1e+NOInj174mam/qfblJceRcD27Vy4k4Rl5540a2CLutgg5k/7iTcK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mqAvcAACAASURBVCEgBISAEBAC34+ACPPfz1iLngoBISAEhIAQEAJCQAh8YwIizH9jAyq6IwSEgBAQAkJACAgBIfD9CIgw//2MteipEBACQkAICAEhIASEwDcmIML8NzagojtCQAgIASEgBISAEBAC34/AfxPmC3OIfvSIh89z0DGtQlVDDWQk/zl6YVoU16744x8cTrFhdWxMDVHIykFBrzI2VXWRL/c3P6OkmIz4CILvxSCpbYKttSGKf/dcf7MJ4jAh8HkEsom9EkB0ugJ69g4YqnyeT/39UwpJfnID/6g01CvXwUFHkqdPQohOl8bYrCaVtBX4F74q/lqnyr6voniaUIRuFSMq6Soh9dfO8PfenZ/E3YsXicvXwtrRkYpKf+804ighIASEgBD4tgU+QZhPIdTHBx+fs9z/iJ2cYiUaN2uClmQCgfeSsWnanNb2pv88HBemcd/XlzPXwinR08XErDIyGc8JuvoUTdsmdG9dCw3pvzmYJUXE3fZj895rlLN0om9ne8rL/M1zfSeH5cUF4+MTQLKGLZ06OVBR9jvp+FffzSRuLFvMlVhNao8cg73e+x3KIzzgEOfvpmPo4IazdXn+7p/Vx6nyeOq7njn+sVRqOoAxNaQ4f3o7V2IVcWzWk8YWWp8nSL/duNxkrpwM4FxoPrYtHHCx1eGzXM5ZD9kz51dCMqvy40+TqFH+q7+4RAeEgBAQAkLgEwh8gjBfQOaLBBISkskqzODh5ZNcvZuEYf0W1K9hgoKsPOrK0jy+HsCpkH8vzBck3WffsUtES5jQoVVDKqtK8OTqWXaevC/C/Ce4cN4+ZU50MN4HrpJewZauHezKbnSK8zJISEilQFqZ8uXVkP3s06mfuNNf4Olzk0I5t+8ISbLVcO7YBgPlv9PI/xXmi8lJTSQ5qxA5VW00lGSQ+Dsf84fHiDD/hkaE+X/1yhInEwJCQAh8qwKfIMy/RVWQyu2T3vgGxWHWpAtNHSxQKJ3GK5vpOsXRW/9emE+POs/2y5fJ0WpAzwYNqSBbxGMR5j/LdZv1xJ9VG8+SatCIof2boPdZpi0/S9e+qg/Jjr/BwfXbiZOrTbuBPams9nea/7/C/N855185RoR5Eeb/yvUi3isEhIAQEAL/YZg/zv4Ld0lLekn8oxAep6Zi5tKVQUNG0qyaNpJFmby4f5qVazfjffYBJUoaVGn+I4N7dqNFVR1ky/0+1VuYHsPFw+uYu2oHwU9zUFKsRvv+g3CtJ88Vv9cz862qI5v1GP8lq9i47SQhkvLoWzjSdWAf2jXVJ2bLKlYuDUNr4HCGezpQMTuKc17bWBtaQhP3XnRQimD99pPcj82iXFo49x4+QqFuOzyGj6FbfQPKFSYReuwA29bs4Gx4LNkltWjVZwBDPO1RjQ9m3+othBRVoePg/jibq5P86DI+G48RJWtFhwHtqWOixu9l+IUkhp5l87GzRKfFkBP5kMtB2Siq2/PjYA96da+N9JM9LN59gWz5ykgl3ubM9USadfegZ6tapB7ZybqN+7iWnoeKZgM6DuiHe3dbdCXjObFsIWefFqMoIc39s4e5pWWMQ7veeHZtg62BGuSlEXblFMs3bOPM9UegUZVmXfri6d6Mysq5XDm9hmNBESRlqRB95yoYW2BYkMOd42eIkJJHRcWCxm16MfRHfY5uP0mEii3TpnXGSCKBsKMH8Fq3mzMRz8mTMsKl60A8hrphoQ7P7+5l06b1HPSLIztXjvJ6zvQaOYiuHaxQe3vqtyibiOtn2LBkLUeuPCBbRoKCTEtaDhjK2MlNqVyUwLE9hzj1MAnt1HgeBQbwtJorHoP708IogaN7trHtYADPk7KQq9uSfoNH4GFXGSWZdxdBFBdmEnP9PHuXb+RA4D1elCsmt7obw0d4MsQ8A3/fY8TLmePYpDVmGtIkh+xh1YYQsPmRoV3UObf9AGcfJiCb/pz7VwKIVVLHrk1vBvTqTl2dVI4vns/Z8EKUpeQIPX+UEO1KNOrQB88uraihr0pxVhLBZ7axYuNuLj9IpoJlAzr1GYJ701poSibjf3o9p4KjeZmpSETIVcpVs8O2MI/Q/d5clZBFUcWY+q5dGTKsM9YaiVxYtprNu84RJqGEae0W9BrSG1d7M1Sk8ogPDeDAsvX4nA0mRqqYvLQ0ancYxfipUz9SZgOPLs5j8/kIDBtNoEOlR+zcd5yIlAIyY8O5eCkS9Qo1aNfHA/cujhiqSH1Q454WcYYdmxey9cgDXmZIU05WFqvm7gzy8MClihLR5/5CmU1GDId3+3EpLIrnqWHcDLxBiZQc1Zu1p2klHZ6dPsDJ0IfEWTal/2BPJjS1QF6ykJTwK2zfupHtx2+QnluEpXNX+g4cQlMrbRQkCkgLv8bilevZevwq0hSRm61JtYZd8ZzojktNTXJf3OXM0tVs3ePHAwllzOq1pM/QXrSoZ0phuD+rNx3j0YsiNDKfci1RkSYevXEsPof3lftkKilTdPca18P0qd+2ByPHdqCOoTrl3v+JI+sh3rPncP5eNspKSty9doEwfWvcegxibAcndGVSOLd/LcduR5EnIUvM9SBUa3ZixDAPjLOC2Lp0HfvO3yVFuwoubXswvEcLqmjlE3xiCzdfqlCvZV/qqsdyYPE8/F6a0GH0eBqqxnDG7yy30zVwaWCPbsI5lq3egM+VZ5QrksesTnP6Dh+Iq31lpNKiueS9gg07D3IzvgRDK3vcB4zAzbk2MrEBrNxwhPvxJZTPieBanAyO/QbQx16S8+s2suXgNRIli1CxcMB94Eh6N7VFU0EsRBKRRAgIASHwdwT+wzDvw5IDt9Gza4Nn98boSURyYvMGHhVUwbV3T5SeHsLr3EO067SnR1MrJJKecOLEMW5nlqd5y9bYGau+ExJKZ+a3HT5Nsqo9Pd2aYazEO2U2nezh5LatPJWoRfd+vTFXSuW67wlO3XmJpVMLmtdRI8x7KzsvxWPs2oSqGY+4HVGE9Q9tcallQHKoL/PW7CNKxY6xQzpjp5vN+bW/cOa5Bk0GeFLpmR+7T9xFvqYz3drURzXBn62bDhCh7kjvfm2oGO+Pl9cZYrTq49akPLFXT/NAwhzXVu2o98HKttdhfsMaHknXoFf/4dibyBN6ZSfHryZgat+d+hpXWLNyNSclmjNm+BDcLTUpzk8geK8PXkGpWHfoSM/6Rjy/dRLvo4FIWjSjazMTbm9cwurdWTTwHMvQPpXJv+XH4RM3KTJriFuLmuQG7mLP8Ti0f+jFjy2NKY48yfodF8nTb0Hf9pY8PDGXVadD0WnoiWf7xlRWk+OjM/PxwcyY4c1jFVumTHAhPegA/ndTMHdoj1OdKkgm3MRr+xFiVWxoZS/LxQv+ZOs0pm8rZ3RkCnkReY90SQUqGFuh/nZRdnEe8c+ieBqbh7a+IZUM5Yg5s4ple5+i+cNQRrZQwW+PFyt2PaWWWzeGD2yAnpwEKVHBHDvlS4KCBa7Nm1O1vCT3T23GKzCZqs370qO+7lu138WkRd/g1LYDxCnWoEWvjlTVzOS+fxR5qGJgls7V/xnmt7DqQiot3HszrHU1cp4GcuLoKdK169KyqTV3Ni5i7d4cHMeMZ1CvSuTd8OXgyTtIWDSmXYvqpF/agdfRMDRcetOjtRkZ5/Yx/0AYmk074vmDPjePzWPN2ccYNPZkZNtGmKjK8rGZ+byEADav2UqMjAN9B/emsswLzh04xPnoEhq3a0cN6RC8vQ6TqO5M955uVNVI+x818x8J8xuXE5Bdi779R9DCTI7QCyc5cfEFRo4taNXUFKX3QmpW/E2ePI9FWqsWpnq6ZEUEsGP3Hl5q1Me9Wzskb2z88zXzZWF+N2tuZdCsUxcGNzQlJew8Kxft5ElxDQaO60XD6nBr4Qx8wmSoN3YKLRQec2j3UR5QiTZd2lJDJ5uA7ds5GFpMvR7dcJEKZdu2c6SZNmVgn+YYS6a8UzPfQP8Ru9ft4LlcQ3oP7IGJTDxnfA7gFytF047tsSkMYd6CbdzKtMJzfC9c6uggRxYhu2ayfPc5tFtPZUTXNqgknmTFzisUGDVjWHcHNN9P81kP2TVzNrvOStN66k90c9Mh2Xcfu/xi0HHpQKe6SlzaMY/tFyIwbzeW/i0d0FOWIjPaF69NPkTJN6ZH/44Y5gawc9l+whUd6Dr4B0pu+3AkOA0Lx644q99h5/o1rHxShe4DhzCyVjrn/U4RJ2+Jg14ePltvkVelLZNH10c9I5bYuFhy5fTQUc7g3MqNBKeb4Da6P3W1c7lz0oujt1OwaOaOk3IECxZs4WqyBZ4T+tDUriLy6ffZNGsJdwss6DdlNNaqaTyIjie9QBFzQx1U5D/LsuK/8/+kOEYICAEh8EUL/Idh/t0yG7mil1w/so7rCUrUadqKVL9D+Fx4iGplIww05KEwm6gHSWTJW9K2d2ua1H53Edr/H+adcNK5w8Z9x4kqMqeRsTZQTGbcA6Jz5ajj2pPOjW2Rz4nA13sj3ufukWNUh5atWtLGzgYtOYmPLoBNCl7FkgvRKJq1oWbWdQIjZHFo2QEnm/JIFWURdHwF++5mUrvlcDrVUCb+3AFm77rI7eRcGtaxo2mnrjiaaXxkQd/rMH8mgAKjRvT9wRFdRUmSHgfhtz+AIsO6VDePYcfRIOSqdWdMp7ooAjlxwXh7n+KphDk/dmlONR0Fcl8+4eTxXQRnaNPcpQEphzYQ+NKIVp5jcdCDopQn7D90mYf5FWnXUp+ojcs5eDEODWenV7tnFKRw/1IUyjVb0HOYC6mBGzj7uJi6TQfQwqZCWQD+/8N8LcYNtub+6Q2cvP2S8jrW6CnLUDrz/Tz8HlKV7HGpV5XQwBPciJPCQs8K2/oO2NlVfTfEv/1nVJxHYsRDgoNu8iQ+hYK0CAKvy2DWvCujeusQuOcoF2KladG5NY3NX43Fw4DTeO3yJU5CBVMzHeQkIfvFM+4/VcHWrRN9u1fjTVVKSTFpMTc5tnUjV8Lz0bL9Afv6dahvbYSKrCQZcfe4+D/D/GECXqrSoYcbDiZqFKZHcf7SUYLT1HCqXZ0XPmu5lmyE25gJ1C8dh+RH7D0QwONifTq31iViy1quJRjQfNwo7PSkIe0Rmxdt5FZRFdw9WpIRvJkLEeWwb9qXH6zLl11DH4b5QqIvLGWm9zmey9ajqbEqUERqZAjREjq4dO5HtZT97AhKxLzFePrY6SHF/y6z+WBm/tA5MrUb07dtE/QVSnh26wrnzjxA2coel+Y2qH1khWzOywfcvHGVkEcpZGemEBsdjoplEzp07ojyna1/McwHcDNFhVZdHbA1VCIzOpiA3cdIV6+FQ1c39JXzeXxsBitvJmPqOo5WWUEcPxOKau1WtGxeBw3ZYuLuXcDbxx8Jk+pULYrkxsMcanbpS0tbPSTy3l4AWw/TNC8WeJ8nTqEBLkal2/0UkRpxkyhJfZp1HcIPypGs97pIXqXGePR0fL34O4uQPXPYcDuLGj9OZoBNeXj5gDXLLxOtVpXBIxwwfOvXxrLL/SM18wXxwazxukayVk36tzfg7tHNnHuhgEu7/rSoVHoFF/Dw5GzWXoqjcoufGdTQACnSCd29irXXc6j24wBcy4Vz5MQTVK2rYVz0hIgnj7l1NxcVQ2t+aK3Lswu3kDVvQK0qL1i79SA3k8rj6mCOTU07alhboiYLqfe8mLn2MHczTGla49X3QHbiHQJy5HFw7Y+Hfjqbtl8gw7ARQ/o6o1taepf+gC0z13I0JAWLto2wqVGL+tUtMVARdXlfdEoQjRMCQuCLF/gyw3zj5kSfPc2Rm7FUstIrC3+vXkroGFlSw7Yq+toKb5WlwP8f5htirxTCoRNXeKlSHRu93/fbU6hghHWNWlgYaCNdlE3o+Y3MXLiPBK3WTJ7UuyyYy/zBbjZZ9/ey+MgjCnRtsZIJ4l6iOs7N3GlYRQPJ4gJu+y1j79V4zJ086WKvj0xCCHNmz2K+VxK9xv/MuDFN0f/oViAfCfNK5UiNCCJgzymytOtibpWK98l3w3z6M392HjlBgkIdurVxxVRTnvy0SM6e3s7VOGUaOzqScWoL194K82Q849DOAG6mqeLWVpNH2/dy5m4Wpj/UQOtN25SpZFMbGwt17l/4q2G+JqP7mxN+wosrEXloGVmh9frndCk5RQwsamBdqTxpUfe4dc2fXXv8eJgmj3MLV1q3akHDeqWlIL//HRXnZxJx5yynfAOIz1ajfAUtZLLC8b8Cxk1+/HiYL8ggxO8MWw9eI0dZA2tT9dez8FIoqVbC2rYG5mbq/L5BUQmFuelEhwVz1f8YR/yDeJahhFGtNnRo35rGBikE/sUwX5IVh/9FXwLjZHGoa8bLIxsJeivMkx7NPq/L3MnSpH17DR7t3EBojgWdxo7CSqv0Ti2SI4sXcCXZiBYePSgI/TNhPodHR5aw7tgtMnQbYvvWlkJKembUsrUgw38tXqE51O48jl5WpTe5nzrM55F0/xanjp4mNKMA7YoVkS1IJzriAfJmjWnX6VOEeYi5XBrm49GzG02T9CucvvgYPfv2NHOuhYpMEUmP/Dm6+yg5mlVRL0nkSZwkDboNoLGV9nth3hb96O1sO36LTANnaun8ftUo61fF1tYW7eRg1n2iMF96A7B2RQBRqmb061uJxx+E+Wxue89mXUgmNl1+wqNsC5xcwk+tYdbleCo382CYQQp+J/1IkZCmRF4XZW1DdBIPcCkyGylTF5TT8zCsYUeT6oo8CLlJYOBFgs5dICJFllot29G2TSsMsg+z6OA5YiQa4Fp2E/H6Vd6YmrVsqZIbyrqtfu+GebKJuxHM1cuX8L1xkdsxmWjUac2P7drQqlYV1OTEzPwXnxhEA4WAEPgiBb7MMN+sDVkX9hMQJYNTt240qKqJxP/YMuP/D/POuOjfZeepUNRq9WJ4K2vkPjIcOYmhnN6xhYvBsaQpGVGlXiM6uzlhoi5D/AdbU+YRfnwxSwIS0W/UhVrJ17n0uBz1W5eW5eggXZTB1cMr2B+WSz234XS0kuXpfi+2no/mhVQKSnmK2LiNoGMLEz7cPvojYV5BgmchF9h36DqyFo1xqhqB15F3w3zuixD27DjNo2JTOrs3w7qiIrmJDzl+3JtbORVxdbEn+cD6d2bms+Ou433wDNHlLPnRzYKYzZsJjK+Ay4RhOLy3krUgO5EA378a5msxfqgN4f77CMvRp2mzjtgaqnx8r/D8DCIjI3n44Bb3zl6nUM+e1v07Yqn5211FCbkpEZw56sXlF/I4t+yBi3lFpOMCWLIimCQ9hz+Ymc/mceBpTpy9XzbL7tqsDup/cjKwMDeFF88jeRZ2g/W77iJh4cKo7iZEXvpfNfNvz8yrvhqHU4e4m6eLa+OaxO9Zw9W3wnzW86vsPODLc1kburlVIWrzWgKe69Bk3CgaGMhCShhrF3pxR9KCvoOakBr0Z8J8MTEBS1l8IhIte0/GtKz03paKRdw/v4Dt95KxcP5MYT43kUuHjnIkOJWaLVvRxsEU6exnXDmxkwe5FbF3/cRh3n48bXJucPzkHRRtXWnZoh5acsU8v+PHjn1XkDKrSfXiJzwKL8T6xz40+CDM16dqthdrTkZRvuE4RrYw+WCbyuSwC6zb/mlm5tOfnmDlrtJf7Joz0M2EkCPvz8wX8eTsbNb6PcPQ5ScGORsjQyp3t61iy81CrHsNpXvlHC5dO82F649Q1KpOYycnqhTdYs3Wi9xIK6Jh8zo0qu2Grb5C2U5FRfkZxEc+JTToAucfRqBq3ZzWhkls33GPIovO/Dy0FurvfZ9mPLrI6i3vh/lXbyouzCX5eSRPQ69y5Oxj8nTq0KtHU6rpKP7LOyN9kf/nikYJASEgBP51gS8zzLcZgEnyQVav3EuySWeGDO+ChVIB8U+iiInMQbuyEfrvLBj9XzPzTejqpITfyiWseKhKh1GejLTVIT8pjIfRsRSoWWBuUI6QtSs5/1iOOv06oRB6nMPBqdi07EbHBqak3r/wzj7zys/Ps/DXHTzWcGTsxA6o3z/L1n1XKbJoTO9OTqjHHmf1uuO8NGrLEI8fkAs7zBrf2yhXb0OvmjKc3+DF5Qwj2g7r/br84e2x/TDMa/GMk2s2czpWlWaD+lK/6DRLfd4N8yXFqdzfv5tV555h6vYjQ5zNiAo8wM6jIajW6YB7i4oErVnEld9m5jWTCTy9G58rkVg4dqGTsw3Zt7xYtWUveZY9GdqnKyaquTz1vU08shg46BH+kTCf+yKYfeu2ESNjS8dBvTAtnah7q2Z+6uTm5F3dz6pjd1Gv25phbRuiq1BC4pNLRGZKUpKrQn5qIqoWNTA3rkje82sc2bybBOW6uPXpSqW3VsDmpT/j/OmtBDxXwLFZL5zMS7i5YC5LVkRTadzEj4d5iRIy4m5y2Gs91xN1aN7dA+fqupTkxBIWGIOEoh6W9fV/n5kvKSYl7iHXbr5AqWJV6tlWpPDpaWbNvEiKSTPGDdPl7und3ErRoknzrtSvmMzBub+yakcmzhMnvl4A+3uYt9eX4aG/D7tPhaJp14FuTcsTuGIBgb+FeY2XXD6xk31BMVR36UZHRyvSbuxiw65AZOp0Z0A3a1IObmPeqWeYdu7FqAaaXDn7YZjPS3uA75othOZUoungPmWzxkXpd/Gas5Ad0Tr0mDy2bPY9L+4Gd2NSkapgi2FWEKu3eZNSsRnDe3dBJd6HFfNn8kCpI8PHT/tzC2D/SplNQTLBx7w5G/wSy+ZdaFLPlKRbu1m+eRfJhh0Y0e8Th3mHqQzQS+Kg1z5uZOjQxr0TdvqZnF2zgaMRCjQd0p8GhedYs+ICBVY/MnS4IwoR19kzexc3Ug1p91MPnExfsGfeEnbH6NFjwijcq2mRFxvE7dh0ZHTrYpB+89OU2ciXrg9Yx/HHErTs4sEPVSW4cGjje2U2kJcYxK5Vm7hTYEO3of0wzT7N+iXHSNJzZeCoVphKZBB0dg+zt11CycqVSQPbYKGZx8Utc9i0zw+TDpMZ0LUjSs92cP15AVpWPaijW0z8DV+OHL5GibkTrVqacH/xIrb4F9Fg6gT6ORsjmxrOhSdJFKpUxrY4lPXb3gvzCbdZciMOtG0YVaciGTGX2XXoBHHytnRza0G5B+vZuusyinU96d2tAW/96PGv/8cnTigEhIAQ+JYEPm2YL0zjnu9+/IJfULlxB5zsqlC2xik3haCzZzl1JxUrpyY0r2uCbHEyN09s5VaiIrVce1NbV5acp77Mnz+PZXuDKSkBtco16OwxBo9Ozaj0XiFuaYmJ94nzpKjUpYurC4aKEHHjAj6+D1Gv4Uin5jaoS78gYO5c5s7byuWyUTSmkdsAxkx0ptyxzWw4mU71sWMZ0sIUubQIvLetY25IEV169qe3ZhyrV3txJDCAjIwXJCcb0GrwOCZM6IaVaukuDFlE+h5i3dwV7Ln5kHQpJ/pNmMjYsbWQCLvAjlXHideoS/chbbCqIEPiw0tsXneAJ+Ws6DWoM/amGh/uZrNsLhuP3CAhVwpJWQWM2gxgwqgRdLXU5OWDvaw6dBM5804MbWtbVjP/6pXCvW0bWThvHcfiMtAybM2gCaPp3c0Stdwoji5dyOwluwnNLUJKEgyt6tNvxAS6tnREW6F0Gq6AZyGnmbtgEbtOh7w6Zd22TJg4gbF2Wlz1286F8GJsnXrS1OpVrXZJYR6PA3Ywf+FS9l+WwamDB2P6mHHhgB9RyjZMmNCByvKZhJ/Yx5q5q/C5+4R0pNHWa8WgiWNw/6GYM9tWsnjzcSLis5BXUafdgImMGDKQqhrv/7kVkRoVzIF1C1jrfZbHKXVwd2+MiroG8np2DOlegaADp7gcJ02Tds1pYKaF1OtfdfIT77Fv+yoWbzpGeFwm0oqqNOjuyZhhg3AwePu3mhJykiPw3TqPZev3cvNFaRtq033seCZOdEG/XAnJjwPYs3Yh6/dfIlKjGV1bVkEzRwoVq3b0b6/C2e3rmL1yF+FxqUhJSlPesAG9R42hT2lIKYrk8KL5zF7qTVhBSdk4GNs0oP+ICXRp0QBNeSguyObBJS/mL1rO4SvP0bV3Y8SY8fRoaI50fiJX/Ly4FFWOuk7uOFtqv1p3UZRPZPBJ5i1cgrfvc+q36c3o8f1oWCUf//nzmL9wJzfKOC1w7TWM8RPaYF1ehmc3TzF3wWK8fW9j7eJCYyUlNPVqYzdsGPUqfvh1Fx6wFC//aAwcPGlj9Ji9xy+SpdkQ95aOZTdpsXeCuHj+MUqWdXFsYoXq+9UT6VHs27GRuWt2Ex6bjFXzNjjVrISxbmXqNnVDKXQXiwOfY9y4F8OspLh43pugOAUcXLrQoIrmu2tMMp9zYt9VQtKUad7Bjhr6imTFhHB1/ykyVGtg19EVXSV4fnUe628noFtvAgNrlKf0oWZeG5exZJsv8ekl1OsyknGjPXEyli/rcMLtjcyfN5fNJ7PR03fE1rYeBlaVaNTEDsca5ZHMjcR33jwWLvXmZtkR1WjdbwQTJrRCN/kmW7wDyDdpQJ8uDlQoq8TJ5u6BxWy7l4V1+9GvSpqSH7Fp3VViVE3p52GH/vs189lP2L/Ah50H9/Gk+CnPnoFlo9LrYCKt65deB3FcPO7FxQQFHFv1oEnZmojSP8hiUiOvsnXefNbuucgLndp08fBkQm8XjNTkkCCP+ODznD55C4mqjWjmWp/y8hB17Qh7jj5Fo14buriZoZx4l0WLFjBv03EKCotRNbGm48AxDOrsiqmGNMVF6VzbPZf5C9ZwIbr0gyvQqLMH4yf0xrr4Plt2XiLTwJ5+3RuhU/ZL2AuuzJ3HvHlb8C/9p3oVmnYbzLiB7ahlqEqk/0I2evmjYDeW/u6NxIPmvqWkIfoiBITAJxX4tGH+kzb9Wz75x2rm/4VHzr4O829m5j94uue3bPoZ+5Yehc/2dxfASr5dJpbzKsy/mZkX4/AZB0d8lBAQErhibgAAIABJREFUAkJACAiBb0tAhPkvcjxFmP8ih+XPNkqE+T8rJd4nBISAEBACQkAI/EMBEeb/IeCnObyY7MQIbkfEUKxiSPVKhii/91Cjv/W5hWk8vn6NmBwVzOrY8X/tnXeUHNWdqL+qzt0zPTlJMxrlHJCEsoRQQAQJkEwS0QIbg9cYv13De7vv7f793q7tXa/BNiYbsMCAkAQiKYNyzlkajTSjyTM9qXOod6pHQgEEQiOmp6d+dQ4HDtO36t7v9+uqr27fUJh6VWeRQt9FQN94a98xyv02Bg7rR2F8aMMFR6SJo1s2cSaQRv+xE+gucfguovJ3ISAEhIAQEAJC4DIEROYlNYSAEBACQkAICAEhIASEQJISEJlP0sBJtYWAEBACQkAICAEhIASEgMi85IAQEAJCQAgIASEgBISAEEhSAiLzSRo4qbYQEAJCQAgIASEgBISAEBCZlxwQAkJACAgBISAEhIAQEAJJSkBkPkkDJ9UWAkJACAgBISAEhIAQEAIi85IDQkAICAEhIASEgBAQAkIgSQmIzCdp4KTaQkAICAEhIASEgBAQAkJAZF5yQAgIASEgBISAEBACQkAIJCkBkfkkDZxUWwgIASEgBISAEBACQkAIiMxLDggBISAEhIAQEAJCQAgIgSQlIDKfpIGTagsBISAEhIAQEAJCQAgIAZF5yQEhIASEgBAQAkJACAgBIZCkBETmkzRwUm0hIASEgBAQAkJACAgBIfCDyHxDQwMej0foCgEhIASEgBAQAkJACAgBIXCVBMxmMxkZGbjd7sue4QeR+bq6uvgFs7Ozr7LqUszoBILBIF6vF6vVSkpKitFxSPuvgoCeP3oeuVwubDbbVZxBihidQGNjI7FYjPT0dFRVNToOaf9VEKitrY2XysnJuYrSUsToBPT7j34f0u8/+n3ocofIvNEzpZO2X2S+kwYmiaolMp9EweqkVRWZ76SBSaJqicwnUbA6YVVF5jthUKRKV05AZP7KWcknv5mAyLxkRnsJiMy3l6CUF5mXHGgPAZH59tCTsgknIDKf8BAkfQVE5pM+hAlvgMh8wkOQ9BUQmU/6ECa0ASLzCcUvF28vAZH59hKU8iLzkgPtJSAy316CUl5kXnKgPQRE5ttDT8omnIDIfMJDkPQVEJlP+hAmvAEi8wkPQdJXQGQ+6UOY0AaIzCcUv1y8vQRE5ttLUMqLzEsOtJeAyHx7CUp5kXnJgfYQEJlvDz0pm3ACIvMJD0HSV0BkPulDmPAGiMwnPARJXwGR+aQPYUIbIDKfUPxfv7gekEgkQjgcJBoMQSQKioJqMWOy2bBYrJhMJhRF6WQ1T0x1ROa/mXs0phEIRfGHooQisfiHLCYFu9UU/8dsUpEMamMnMv/9v7taLAJaBEUxgWKO36OMfIjMXxx9TdOIRqOEQqH4+vv6Zjb6XiCyBv/lvyUi819no+eRFo0SDYUIh8JtuWQyYdZzyWJB0Z9jBr/3nKMmMt9JnkDRcJhAo4dAVQXhuioCTXWE9d1x/QEwmVBTU7CnZ2LJzEXJyceRm48rJdXwiSwyf3ECR6Ix6ltCHK1o4eCZZsoa/DT5wmgxSLGb6ZZpZ0BBCgO7u8lPt2OzmDrJNyBx1RCZ/57stSha8DRa8CSKJR/sfVFU6/c8Sdf6uMj8xfHURb6+vh5dUAOBAKmpKXTv3h2XSzb2u1zmi8yfJxOLRgk0NhI4VU6s5BRKeQXBhkbC4TBWhx1LViZKUTfU3sU4igqxucWFROYT/EzR3zz9zc20HtxLZP8uTLVnsAdbsGnRi3pOY5Eo4UAYn2IhkJGN0m8QjuvG4C7ujd1uT3ArEnd5kfk29jFNo645yPYSD+uP1HOgvIXKpgDBqHZRcCyqQnaKhYEFqUzsl8mE/ll0y3RgUo3bsyoy/83f3/i9KaRR7wVv+Hx+ZNmbyFY/QYmsAXUQ2OegmXqCYkIxGfPlUGT+6zJfU1NDRUUFLS0t8WdUQX4+Tpfrq556p9MZ33FZeuvb2InMt3HweTy07NgNa9Zj2rkfU1kF9sYWrJEIigaBWJQWi0IgPZVojyLUcaNxzbyRtBFDsbpTEycjCb6yyHyCA1B3sgTflytxHNyFqbkRs6KhfMN24FoshqYPudF/dgqGCFtsBIt6oY6/gbRxk3BlZCS4JYm5vMi8PhIrxonqVpbtrGLNoToqm4JEYhdL/KXR0d09y2VlYt9M5l5fwNCiNKwWY25Db2SZ14U95g8Q8wVRnXZMTjuxSIQDFS28cwy2VznwtaqEYgrYYqjOGLNyTvFYzxcoTtsIpu6gTkbzDUQz94DMwagGFHqR+fN3GD2nWltb8Xg8xGJRrGZL/JmmaTH055j+34qixnvs9R78zKys+PbzRpd6kXmoO3qM1neX4F7+Ba5TFVj9wa86NX2RIOXBZqoifryxCFHdhVAwp6SQ0r8PGT+aR/f77iO9Z7EhRyyIzCfGQeNXrTlxHO/iv5O6YyOmWBTFbkOxWr61RrrIa75Am9SrKv6cfJSZt5Ex7SYcGZkJbE1iLm10mdfHxh+rbOFv68tYfagObyjKt2v8xXGymVXG9krnkclFjOqdER9Lb7TDyDIf84do3XyYSGkVrgkDOZ2Wzh+XN7N4m0ZtWMWvD4tw2sGuj9OKYbJG+XHxCv5tyNv0dDe0jZfHBlXVaOpk6PkMiq2b0VIIkfm2kOv3Y71H3qSquJxOSkpL2btnL6WlpfEeel04dGl3p6VRXNwjPvRGH0+fm5tLn969sRn4V2Yjy7yeF3U7dxF54a9krd6EpdWHqrU9yYLEOJZi50jPfFqyU4k2eLAeOYKtugpiMcKahklRceXlkTnvLno/8TPyhg423MuhyHyCHjt1Bw/gXbSQlL07UKORr9VCcdhQHHa0mIamj5vXJ8NecOg9HLFACC0YxlvQDfNd88m9+TasKcb6mcnoMl/V6Oe1tadYvKPyoiE1+qCItnlB54dHxCcTXSbfZwzO4eczetGvwHhjWo0s86EztbT8/m3Yf5DSySN4qSafz/ZaaXVlMbX3GeZkbGWPNoD3bLOoSMnAZInyaM+P+deh71Gc2npxNvk1Ypb7IeMRVLMu+cY5ROaJy3p9fR0Ou53KykqWr1gZ/3dqSiopKaloqosINpSYj6CvjqqaGiKRKL169SI3J4/i4iKuHz2KrKws4yTOBS01qszrz6X63XuI/PFVspavx6L7ztlHV5PTzqnJ12NZMJ/iCeNwOJ0EfD6O79jByVdeRvv4EzSPB92O9CedJTuXvIcepv/PnyCzT29D9dCLzHfwbUNP3Lq6Sho/fB/nsmVYPY2gqqg2yzf3yp99O21LboVYMIwWCLX1zOt/04dTRGJ4hw/HtuAxcsdMwGz59t79Dm7yD3o5I8u8vkrNkq1neOWLU1S1hNB72dMcFvpkO+K97UN7uMlNs8eHz3gDEfafbubz/TXsKW/BF4peFBeX1cRDEwt5eEoPUh3GyR8dglFlXu8o8O8+hve/F6J9sQGLqxVHr0rCad1pyMiCPkdYZxrD75p+xW51aFvPfFzml/GvQ9+mOMV7tmf+XCrpv+oMAPt9YB8XH0NvlMPIMq8/h5qamuK/TkTCYfbv3ceuXXtQbCk40rtjd+fhdKbFVz6KxiAQ0QgGmlAD1QSbK6mvKScSCZOensawYcOZNHky+Xl5hutZNaLM652STSUnCbz2NmmLPsFe1xi/ZWiqQmtmGo1zpuNYcD+ZAwdguqCDQM+56pISjr/4Er5330Wpr4s7kX5Ei4rIeewx+j30EKl5eYYRepH5Dn7a+AN+dp3aTMXqd+m7Yg8F1UHUc0Mbzk1CjGkouty701AsNojqY+V9aFozWlRfrlKLJ64+4/urMYhWM4Gps3De9wRZhf06uFWJu5xRZV6/b+052cgLq0+ytbSRfLeN8b3TmTEkh6JsJ/rwm3SXlXSX5aKbWWl1K2+sO82n+2rwhduWrDx3DMp38bNpvbhxSA6qgSbEGlbmozG8n20h+vzL2Eu3Y0rzoRS0oOT5ICfE6bRc/r3+aV4LLiCYntIm87YoDxet4t8GPU/v9Fow513y5U8F0wywzwWrcYbbGFfmtfjLcGVlVXx4zZEjR6gor8DiykVzFWF3ZZOV5SLTbSMYjNLkbfuFORaNEfS34muuIeKro7WhAo+nBpfLycQJE5gyZQqZmZmGWvLUiDIfbGyi5cPPML30N1yHT6DG2p5JUZed5mkTUJ54hLQxo7FcpoOyfP8BSv/wPJFPlqH5vPEOTn2Il3XsWLr96ld0nz49voylEQ6R+Q6Msp5o5fVn+PT05xw6s55Ra08yYVMD7rAaXy9V08dFmFUoLEIdNZpo/0GEUrIwxULYwxWYA5uJBTaiRGpRFX0SUQRFjcR/X9LXWm11FKAM/Ecy+jwcH4dohMOoMu8LRli4oYyFG8spzHJw56iC+Oo03mCEdYfqcNlNTB+aR7bb9rU02Ha8gRdWnWT7qaaL/qb37N8/vjsLbij+2ktAV84lo8p86Ew9gRf/jvrB+1jVatQsL0p+K0p6ENwRWu0ONvgnsIaZlFj7sM/Zn5Op3RiZXs0/9XuZ2UWfk2JLBdVxPj00fd35gWC/C2xjQP16/nXFXDKqzIdDIc5UnKHkRAmlJ0tpam4hZsnAZyrA7MjEYjGjqCbSU0zx8c3N3jDEgij6am0mM35vI42N9aSYg+CrorqqgoKCfGbNmsWw4cOw2YyzUpvRZF7vjGw9cJjQH1/D/vFKLPpcQH0AgqrS2rcHwSceIu2uO3C63Ze9ZehLVR79cBkNf/wjrmNHiOgTrBUFLTWVlPnzKXz8cdzdjNGpIDLfgU+WUCjIvjN7+KjqE45FT9DvoIdZH1fS65TeO29CsVtQhw+jddZcThaNoBIHIU1FRSPDFqNvWj0F2ntYvW9ijlWgmCKoX8m83hALDbGfo2T/H7KyczuwZYm7lBFlXl+GUl9H/qU1pbQGojw0qYgRxWmUN/hYtLWCKk+Ae8cXcsPgnG/cy6e2OcjLa0p5f1vFRave6J3xU/tn8eMpPRhU6I5vLmWEw4gyr2/E0vLRZqLPv4KjdA+qM4javQm1sBnsUcgOx0MfqXfgT3GwzzGK/+YJPnJMRXNp3JC1hWf6/IVpBYew2nNAsUMoSHxDAyULrDdD6jww5xshhQw5AVbvnNJfYvbs2cOhQ4eJRiL4FTctagFmezYmU1uHUkjTyEw1YVOhus5HKNiKWfPjbDlNuKWB1pRuaPZUMqxewk2n8TQ0cP3o0UyfMYM8Aw2TMJrMh7xe6j/6HPX5V3EfONY2bFg/7DYaZk3B9KvHyR913XcOk6k6dYozf/oLpqVLMUWC8fNYVJXQyFFkPvUURTdMMcQ9SGS+A8Pc7Gtmzcm1LK9fSYPZg90fYfKKKqauqsEVUVAGDcI79352dh/Nfo/+UFSwmE3EYhrBcJRMG0wqbGB4yh+wB9+KL/V14eZn+htttfdmyPg38ntM6MCWJe5SRpR5ffz7yr3VHKtsjQv7db3S4wL/3uZyPt5bzfi+GTwxvRfFOa5vDIzee/+3dad5Y30ZLReMndcnEA3OT+Gesd2YOiSHzFRj9KoaTeZ1kQ/XNOD580coC9/HrVaipgYwFTSjFLS2yXxuCCU1ir8+nT2+4bxlupul5tlUmPPQLAr2FD8zC9fy6z4vMCnrGBZrHkQVCPjBbENz3YDmfhTFOvA7H8aJu3tcuysbsWde36n8xLFjbNywgdq6BqzuHOpM3QgqmVjMNvxnl8cNx2IMKkqlT6aNPUcqOFFRSw/fYXJr91Bp701z/ihUqwO3LUyKVo2n8iRZmZlMnzmDAQMHxneONcJhNJkP1NTS8PKbWF59B1ddY3yvFFVRCGel0/LYfbgef5iM3O/ulNRfIksWvk3LX/6C29MQX7LSrCj4M3Nw/vRxih64F4sBckhkvoPuEvrbYm1rLR+VLGOdZz0hU5CYSSG/JsrMRSUMO+xFvf0u9k/6EZsDbvRhFHpi67Kuv7Dq76z6hMfiDAeze+2hn/k/0ILrLqq9LvNN/gHE0v4P6YX3G2ICkRFlvqYxwMGyprhsDy5KIxCOsmJvNW9tLONkrY8eGXZ6ZznjE2K/6dDH05fW+ylp8BO+ZD36wnQbt4/I5/brC+ie5eygb0diL2M0mdfXkfftP43nD0uwrvqMdHsNqtuPGh8v722T+bwQjVlu3q2Zz5/KHuCQ2otIhhssZ4fvKWBSotyTs4h/HfH/GNKtAezFbTcqXeitQyD9x5ByA5guGIaT2FD/YFc3oswH/D42bNjI5k2bcblcRJ3dOO5Pp0lzxMc4WyxWzPqeKZrGsOI0xvVJZf/Jesq2raWo5BNOq7mcKJhGiykNRdPIc0BPtx+Trwy/P8CECROZMGE8+uZSRjiMJPO6D/mOnaDl9y9ien8ZlkAwfutQUWgp7gb/9AS5D95zxS9yp1euovXFF0k9foyI/lKgJ4yios2bR8bPfkZa3ne/FCR7jonMd1AE9eQ94znDRyeXsbllC2GTviINaCaFAQcbmbEtgmXQ7azufSP7GxUsKF/bldMbjuCym7lnSIzpWb/H4nvpYplXVCLRHILO/4kl7xfx3fW6+mFEmdc3iYpEtfia8Prc6ZM1Xl5Ze4rP99V8Tc6/b/xzXBZuHprD3eML6ZVnjGUqjSbz4RoP/vU7aHlrFeYdO0i31bbJfEoQMv0oWX78eRqnUnN5veI+3qi5i2otC9KckOGKr74VP1SFG1yb+JfC3zJ9wEqsuuzH8tr+HskF8xTIuQPcQ0Dt2iskGVHmq6urWblyBQcPHiY7v5A6cwEnGxRMUY2o1YHmSCE7w0mvTDuNTT4OlFRQ2LyfqbUrafYrbC++HW9G7/gvzvnpKcQ0Ey61iVjLKerqahk/fjxTp94QnxRrhMNQMq+vK797L4F/fx7np2viCzboMm9RFJqH9MH6z0/Tbe6cKw576bZt+F9+maxdu4jqexmgdzYoNMyciePxxynq3fuKz5WsHxSZ76DIxSe/Npax9OQHbGneRvTs81CfrJHWGGTCUTO5rmmszRjHkRYVq0mN98xfeAQi0fj/02V+Xo8/Y/G+GB9qc+ERjmTjtz0Tl3lXSteXMSPK/MXxjrHxSD0vf3GKveXN7c7mNJuZmYOzeWByEX0LjLFngdFkPlRRT/OidbS8swZn+SHSTA0otjCmbk0orhC0Wni9fiy/id1OnTufiNWO351FyOGCVCfxN0j9cNnop5Tzj73/xIPFb+E2t0B6JqRmQsALwSLo9j+g8A4wde2JjEaU+ZKSElatXEn5mTOkZhVSoeVyokGjORCjJaoQslhJc6eQaVNprvcwvGEbs+o/p1WxEL7xEXLGTOfEGR/7jtbS6gsRI0qPDMg11dJcW8Z1I69jxowZpBjgOaZ/nYwk87p4Vm7ehv/fnyN11UbOWYwu855Rg7H9y9P0uOWmK36eVezdR+jVV8nYtjU+zEY/9KE21ZMmYXn0MXoOGnjF50rWD4rMd1Dk4j3zjeUsLVnC5qYtRM3nt+8xxWBAcyp9o5PYHRzK9notntyXynwoGiXdZuaR61Tu6P4nzL4Xv1pb9VwzwqE8As7/iTX/yfgGC139MLrMB0JRlm6v4PUvT1PRHGx3uEXmDfBr1qkaWj/ZhHfRl9iO7Tsv8/rSlLYIOCJ8GevBc423sIURBC32uNCHHCmEHSnx/z53dDPV8qsJr/HTfm+REdBfBsyg/11fTlcdBMX/S2S+3d/KznmCw4cP88XaL/B4PLgyCzjhS2dvlUYkrE96VcgvSGPykDw0s4oW8jHK7ad6xwbWn2zAMWYm5vTu7DnZQFlVC81NXsxKlJl9HIxMbaS67ChDhgzh1ltvxf0tq5l0TjJXVyvDyfzW7bT+3+dwrljHuV1PrIpC03WDcf7vpymeffMVg6zYs4fI638la+eO+Io2cZlXVWonTsT04wUUDRxwxedK1g+KzHdQ5HSZr2qu4sOSj9jg2UjE3LZaxLkjk1QGmcdRUTeEtSejRGIqKTbrV/t36iLv8fsZkpvKU9e3MD7tv1D9i79We2+gJ9G0fyWl+48NsTyl0WVen8z69oay+GTWpkDbTsLFmQ4GdUvBaTVfdsfXy6W9w6zGy47rn0VeetfuTT3HwGg989FWH74dR2l68RO0dVtwm+qx21va1pnXZT7XRyQ3wPZATz6qmUBdNJ+0vDDW9AhntN5srRlMeUPbOPgeqU08NeNdHhz2Lmn+prYx8+eO1MnQ618gZwaoXXsSoxF75o8fO87GjRtp8DTgTs/meEsaZR4zhRkOPGGVqNNG7+6pFKTZKE6JUldeyudHPbSkdaeoMJdyX4zSpjDRSAxfYwuq38uMApUhlhpOHT/IoMGDmTNnDmlpaR30lE7sZYwk8/r+OLX7DtD4H89jXrqcWDgSv3XoveneAb1I/ZenKbp33hXP+6vYvIXYW2+SffhwfJiNPuJBH+7nmTYN68MPk1NUlNjgdsDVReY7APK5SzR4PXx+/HPW1K2h1XLxVugmxURvez8yAxPZeMzN3hrv2Q2K20rrCZphtzJ/uJsH+i4mN/ocWrTuq9rHR9uoKvW+8fHVbHJ63GyIVSSMLvOtgQhvrTvNmxvKaD27Mo0+TGbBlB50z3R+b5nXl6e0mBXsFlN8TL4RDqPJvD4BNlhaTcMflhBY/AVpJn2dbw+qK4iaEkDp1opS4CWSE6XJbiek2rHnRzGlxmgOpfHWrjm8vm0mDV4bo3uc4le3L2J6ny+xtwTOy7y5O1ruAujxGEpKcXwyWlc+jCjzZ86cYcvmrVScOUNaupuSSCYHG+yoUTP1oRgNxCjKcDCzpx13xMtxTxAlOw+v0011OEZzBBqDMfzeEMG6RpwhH7MKoTBUxsEDBxh53XXcccftIvNd8Iujd242ny6j4vd/JvrG+9ha/fHRCPrA4mBeNs5//BndHn8ExxUOsar89DP421vk1taiS2183x2bDf+dd5J23304U7v+kFGR+Q78ovj9Prae3MzHlZ9SZqr42vPNrtoZbBtGQXgsK46aWVvWzLnFRnql2fnRgHRu6bGLHpY/YNO2XyTysZhCLGqnJvQQ5rz/RUFhnw5sWeIuZXSZ11c9Otcz33i2Z35kkZsnZ/RifP+sxAUmia5sNJnXVxeJBkPU/9ciWv60pE3m1SYUR6itd757C1iiYNZQcgKQGqUpNYMDlX1YubcvqxpHUhvOwupQuHn8Pp6c8C69M09BU4z47+X6gjcZ16MMeBZyZoP5m5dITaIU+c6qGlHmW1pa2LZtO4cOH8WdmoLHkseqBhelQRXVpOAwwaT0GNnRVjbUxrBlZnDvdd043hrjo9IWVIclPgQn4g3SUu+lt0Xjzm4RQmf2cODgQaZMnsSc2bNJNYCI6QlmpJ55vb1+j4fS1xfiff417KcrvxrrrqQ44ZG7yf2nJ8nv2fM7v3t+n4/mRYtwLF6MO6B3KGjxjs2qjCy0++eTf9uthujYFJn/zlS5dh/QYR+vPc6HpcvY49tD1NQ2LOLCw6paGOgcyBjHGGKt+VS3WnBaYqSnegnGNpCnvclg526s+mZRZw8tphCN2PE2FRBN/x+k9Hkcu90YQySMLvP6mPkPt1fw2rrTVDS1jZm3qgoPTSzkJ9N6kuK4slVEzu3Xccmc62uX/J34TIaT+bOxaHp7NfX/uQiluoo0tR6n2orqCqCm+QnnBfgy1ovPTw+nOWTD43fiCZxfYlJRNK4beJJH7ljLiAGl8TNqzRrotyWLgpZ7Mwz+N5SM8fEdHbv6YUSZ13ffPHLkCFu3bkP/7+yCQnYEM1nbYEFRVIamRsgINbGvSaFSdaOYTEwuTsNssbClLogpxQEmiHoDxFr93JoTZqLDw7r16+M7yc698w7GjxtniFXZjCjzoWCQijXrqPn359DWbf3qFmEym1EmjyHvn5+m+4yp3yniZQcOwDvvULR7d3yX4fi9SFGovO46uP9+ug0Z0tVvP/H2icx3cJg9zR5WH1/LiqrVeMwN8aGk3/QLtF210s2WR6Y5HX8oRG1jLX1Nu5iTvYciR+v59eejKtGojWjESVVgDpaCZyjqObSDW5W4yxld5sPRGJuP1vPy2lPsLju/mk1eipV7xnRjzvXdyEq1YjGpX9sNtm0zshg1zQHO1PvjY+T75Hf9FZAuzVajynyorJp6fajN+6tJ1epwqs2YHAFMaX6UXC9es5mNnn587ulPWXMGEa1tR+BUR4iJ/Y4ye9JmivpXgz79p0kfC6g/RQFHMQx+EmXQAnDKDrCJuzv+sFeO751SXcMXa9dyoqSEAYMGYinox8o6MwcbIrjDPkKKiTqzM/5CFw5G0PwqqmZGdSlYsu3xfFF9foanxLglL0bd4e188tnnDBjQn0cefojevXp9p8z9sK3suLMbrWf+3FCb0hdep+n1v6PU1NG2QCWY8nJw//RBuj/xYzK6dbtsDgS9Xpo+/BDb0qWktba0LfetKNSlpxO64w5ybrsN6xUO1em4SP8wVxKZ/2G4Xvas0WiUQ5WH+PDYx+xvPUjEGsFku/yQUn0svBaCIpqZnXaEMe5T2FV9jXqFcz3yush7A73QMv+BtF73YrN1/VVszgE2uszrN8TT9T7eWlfGx3uq8V6wo2u6w8z1PdOZ0C+T4mwnboc5Pg5el3h/KEp9a4jj1a1sPu6Jz8n48ZRipg3t+ptriMy3EYiFQrR8uAnP8x+ilJyID7exK/624TYZXpRsH0pGgFpcnPDn06Q4UOwx8nJ99OlZRmpqfbxnNS7x+o9CUdBaTWAdDpN+jTJ8HorJGPciI/bM6znk8/nZtXs3q1etwqz3vE+eRCStGx+XhdjrNRNzOImqGhEthr8+Sk4E8m0alWFoTrPjtCsMs4a4sxto1SW8+8EHNHoaueeuu7jpppmGGWJjxJ55vc3BQIAza77kzO/30y6nAAAc0ElEQVT/QujLTWjBsyuyWcxYRg6j4Bc/ofD2W3GkpX1N6CM+Hw2bt2BaupTMkhMoZ3vlAzYbDaNHY5k7l8yBAzGZ2johuvohMp+ACOs7520r2c7Hpcs5GT2FZouhmkExfV3qdZl3RUNMspVyc9pR8iwt6P8vFrMQ03vkww68wUL89rtIK36AtKxiw/RkxG8GwSB6z6q+5bdR1iO+NGV1MV93uI43159m/5mWr+ZZ6J/TJxQ5LCpZLgsZLit2sxofm9jij1DXGqI5qK+cpDEw38XPZ/TixiEi8wm4JSTmkppGqLyWxjdX4XtvFc6GU7j03nklimLXx8/7UVz6RlIBlMwApIUhJYqiL6vrioHj4j0u4jLflAGFc1FufBq6jTDMvcioMh9fpa2qiuXLl7NlyzZ69+7F9OnTiLjz2Fyvsa8VKiMmfKgEfRGivgiZVhNWFdyOGCOzVMZlKISrTrB08RIOHj7EjdOmMf+++yju0cMw+WNUmdfb3VJXz4n3FlP1wmvEDhxBi0bjzy3V6cA+/noKHn2QwlnTceZkx/NBl1afx4Nv506sK1eScuQI5nDb6oAhiwVPnz4w53Yyxo3FaoDluc89PETmE/MYpdXXypZjW/mkdDmnKEOxtIl8/B9d6nW51xM6GqO/Wsfs1MMMstWhxvTZZSqxiC7yNvzhXHz220ktmk96dl9MprPbrSeoXR19WZF5fb6PRnVTkCXbKli8o5Kqq1hvXmQ+GN+S3gi7Jl/4HdUiUQLHKmhauIbAsnU4G0rjk2HVuNCHMbn9KCkhyPK3Cb05BorWJvI2/d/Rtt55nz4u3k60+HaUKU9j7j0C1K6/Zv85lkaVeb39kUiEY8eOsXTZMrZv30Gfnj259dZb6Nl3ILVhE4ebo1QENML6r8wxSLco5DsVujsVsghwaP9uln30EceOHmXM2LE8/NBD8TXmzWZjPcuMNszm3HdHf341VlRy+O13qX3pDdRjJ+MdTjE0VJsdd9/eZN88ncwbxmPJysDf2Ih67Biphw+TUl2NWd/YQFEJm8x4CguJzJpFxpTJ2NPTDfUyKDLf0fZ5wfUCwQB7j25m0dFlHI6cwWJWUfTlmHWRP7v5axoRZjoqmZ5yEpcSjAs8mj5UQsUXzMdnvw13z3vJzO1jOJGXnvnzyaRvh11e7+ODrRUs211FnffifQy+K81F5o0p83pexIX+eGW8h96/bB2pTbrQN6JPco0LfaofxRkCS6xN6rMC59PJpMV7HULWsTBuAZbJ01AzuqFYjCViRpZ5PRn0CbC60L+36APWrV+H02aPD7m58cZpFBb3xGp3nn+oxSL4mps4evQI69atY+u2bXj9fiZOmMj8e++Ji7zFcmUT97/rvpZMfzeqzMfvQZpGa309Bz/4kLLnXsS0/1B89HwUDZOi4nSlktu9gLxe+bjTnFgjUSzhEGp8mIIW/4W5XM+zH91B90kTsbvdhhJ5naHIfIK/7foY+orqcj7fv4YvajbTYmrGrC/2rQdHi3Jdiod5aRUUm1rO1lQhFHRS6x2JlnMX3QfcgDst03CJey5s0jN/PoH1G2KTL8zy3dUs3FTOyQb/FWW3vlGUvjb9j6cW06+g66/HeykUo06AvaiHPqYRrmmIj6FvWbgaZ+l+3GpD20cUDdUZRNV76fUlK/Xbk765lCsMQTORgbegPPgUlqHDDCfx0jN/Pot0maiurubjjz9h8ZLFVFRUkJ6WFh9607NnLzIzs+MfrqqqpLSsjMbmlnivvtvlZNbMGcyePZvc3Nwr3ijoim5uSfQhI8v8uTDpe2Ac37aDA39+mfAnK7DUe+I99PE16BUFk6pvpukg3ZWC026Nz/+qSnESvHU6Qx57mOLBg9ryx4DLsonMd5IvezAU5Nip46w6vo5dLQdpjXlJUaLcbPcwydaMqqj4IgU0h3tizb2egv6TyMrMMuyNT2T+8omrS31Fg58Ve6pZfbCO8sYAwUgsfkPUD/1dUR87X+C2MaZ3OlMH59C/mxuH1WTEe2B8zoX+UmjEYTaXZpH+MPUdKMO3ZAOW9auxV5VAOAiRMAqxuNCr7iiaxUbY2Y3QiFlY596OY1hvw4q8ztDoPfMX5pE+qfHwkSOsWLEivkNsdU0NVpsdZ0oqKU4nKQ57fFJiSoqLPn37MmniRAYOGmSY5ZQvd+cWmW8joz+/vM3NHN+yjZKlnxDasBVzZSXmUDj+t6gCMYeDcHERjqkTGTh3Dn2uG4HNIMtxXy5/ROY7icyfq4beU9Hc0kxjfS3e5lrCYR+qasbmSMOdkUtGRhYOh8OwPfGXhkt65i+fwOFIjLrmIGV1vvi//eG2iUUum5kct42CTAeZqVasZmNK/DlyIvNfzyF9pZtweTWhXcfg0F4slSWYI80o9gh+Vx8ivUdhG9UPS98emFLalh408iEyf3H0deny+/3xnvqysrL4Epb690zf0MfpdJGdl0OPHj3Iz8/D4XDK88yAm0Zdyf1CX4u+oaaWuvLy+ETZSCgUn9SalptDTmEhaVmZhptbITJ/JZkjn0k6AiLzSReyTldhkflOF5Kkq5DIfNKFrNNVWHrmO11IkqpC0jOfVOGSykrPvOTAtSYgMn+tiRrvfCLzxov5tW6xyPy1Jmqs84nMGyveXa610jPf5ULa4Q0Sme9w5F3ugiLzXS6kHd4gkfkOR96lLigy36XCabzGiMwbL+bXusUi89eaqPHOJzJvvJhf6xaLzF9rosY6n8i8seLd5VorMt/lQtrhDRKZ73DkXe6CIvNdLqQd3iCR+Q5H3qUuKDLfpcJpvMaIzBsv5te6xSLz15qo8c4nMm+8mF/rFovMX2uixjqfyLyx4t3lWisy3+VC2uENEpnvcORd7oIi810upB3eIJH5DkfepS6YUJnXk9fn8+F0OrsUVGlMxxHQd9ANhULxTUisVmvHXViu1GUI6Pmj55GeP3oeySEEvi+BQCAQ39DGbrfLmunfF558Pk4gvg6/vg+IyyVEhMD3JqDff/RnWUpKCunp6ZctX15ezt69+/B4PAwbNozhw4d99VlF0zRN/+O+ffvIyMiI/7GwsPA7K6PLfGtra3wTJDmEwNUQ0CUsHA7HJcxisVzNKaSMwQno+aPnkZ4/IvMGT4arbL7+C6H+MLXZbCLzV8nQ6MX0Tbb0Q3zI6Jlwde3X7z/6pqOpqakdL/N1dXXxbdT1i8shBK6GgC5ieg6ZzWbDbwd+NfykDOi9qvpNUBcxeSGUjLgaAnqvqv4w1XtVFUXfZ1kOIfD9CDQ3N8cLuN3u71dQPi0E0DdXbtt1Wf91sMN75kXmJQfbS0Bkvr0EpbzIvORAewmIzLeXoJQXmZccaA8Bkfn20JOyCScgMp/wECR9BUTmkz6ECW+AyHzCQ5D0FRCZT/oQJrQBIvMJxS8Xby8Bkfn2EpTyIvOSA+0lIDLfXoJSXmRecqA9BETm20NPyiacgMh8wkOQ9BUQmU/6ECa8ASLzCQ9B0ldAZD7pQ5jQBojMJxS/XLy9BETm20tQyovMSw60l4DIfHsJSnmRecmB9hAQmW8PPSmbcAIi8wkPQdJXQGQ+6UOY8AaIzCc8BElfAZH5pA9hQhsgMp9Q/HLx9hIQmW8vQSkvMi850F4CIvPtJSjlReYlB9pDQGS+PfSkbMIJiMwnPARJXwGR+aQPYcIbIDKf8BAkfQVE5pM+hAltgMh8QvHLxdtLQGS+vQSlvMi85EB7CYjMt5eglBeZlxxoDwGR+fbQk7IJJyAyn/AQJH0FROaTPoQJb4DIfMJDkPQVEJlP+hAmtAEi8wnC76vdx5aN69h+uJFw1ERqVi9GT5zIiMGFuExtlQrWl7Ju3Tq2HiyDzO4MHTOBKUN6k2E3X7bWYW8le9atY/PO4zQ7cxkwchxTRg8gJ8VKV9xk3KgyH/acYMPBWsjozaTBuVguyQgt1kTZ9p14gmkUXj+KLMe3J3pr5dZ4ru06HsSVns3wsVMYNWwQabYEfUE68LKGkvlIK6V7d7Bh4y7Kmn3ErA5yBl/PlHHXM/BskrSUb4jnwu6TMcBGXs8hjJs0lv5FmVjVywemvnRdvFzb7ao3YyZMYUjv7nzL7aoDo/zDXkpk/kK+GqHWGsr3HcFvzaVo6EDc5+4jWpTWulPsXLeBnYfL8KUWMXL8JKZcV0yK5eyD74cNVac9u8j8JaGJ+qk8uo/NJR4y+wxhfL9u2EwqhH2cOraPdZt2cLq6EShm5JQpTJnSg5ROG90fvmIi8z8842+4go+Sz75k8+4TBHvm4FajVJ8soZ4cxs66jSnDCzFVb2Ppe5+zrS6V/kPz0MpPcKTZyehZtzF3bD+clm94qgYr2LT4bTbsaSZ90DBM3pMc9ZkZNukW7hw9ANc3lUlI+6/dRY0p862cXLaQ/3i/lPw5D/Ds3UNxXoLUe2o1C198lTOp03nwicfol3F55i1nNrJk+QpOtGQwsFsuLeWnqQ5nMWraLG4cWYSziz9jjSTz4YZDfLFxG4cqNPIyU4j5azh6vBp7r/HccftUBmaF2ff6MrYcrsA8rg8prQ2UHD9DLH8It8yZybDCNEzf0CvgOf4R7y9fy+lwX4bm2Sk/UUUoYyCzZk9jRI90zF2xJ+GCr5TI/HkYmhalcu/HLHr3Y6I9Z3P3/DsoTD3bQeU5wcZlS9hdEiajbx/CNYc4GMtkyi0/4kdDul27B0MSnklk/sKghWk8vpOlf/4zLx2D6T/5B569dTQuApzc9SWffbkXjzWHXt0zCJ7cxOHTdobNeZS5N/fibKolYQa0r8oi8+3jd5WlowQa/YSjKrZ0BxYlQt3xLSxZ9QWerBHMu2k0/vdeZPGuCAN/+kvmjcyG6kMsXLiCI6ZiHnjgFoblfr2rtW7vS7yweCeWwY/z5LyRuDxHePudzzms9WD+/JsZlnup8l1l9TtRMWPJfIDqnetZ/OobLFq1icOpE3n02Wf553vOy3ywcifv/O2vvPHBWuq8UW68/5946ttkPlzPtsWvsfJQjFHzFnDTsEw8JTtYsnIN9elDmTtrJv0z7J0o4te+KkaSeS3spzUYQjM5SLFbIeBh1+rlfLyznv5TZzFnUk/Ueh8RzDhznZiiXk5uXsZbm0+QM+pWHpo0nFTrJW93wTMs//NvWFeZzU1PPsvkYo3TWz/lrU1HyBoxi4cmj/h6mWsfxoSeUWS+DX/g9DpeeeUVXl+6FVw53L7g1zx2gcyXbnuZt1cdImfUT7l/xkAsVTv548ufcSZzFL/46a30+o5fEBMa5B/44iLz5wBr+OpPsHrlB6z8ciNHTT2ZNvsBnpw2Cqu/gtWfvsvmOhdTb72Pqb0zifkPsvq51ykNDWb6LxfQL/0HDlQnPb3IfKcITJj6Qxt5550VVOWMZP7cQRx/7Xl2NPXkzmeeZXS+AlojB//+Bkt3+hk0/xHmjiq4pOZ+jiz9Hc/vaKL/nb/ml6PzQWvi4LtvsvmoxuD7HmZ8/66X5caSeQ0tFiMajVKz93V+t/Qw7hGP8exdF/TMa21/D3n2s+yVv3KK4dz5bTLfVMrf31jGDl8O9z0yh9EFLiLNZaz58gv2NrqZesNURvVI41tGV3SKb1B7KmEkmb+UUyzQyM4Vi/hwUwV9bryLedMH475oFJ+X0hWL+cunh8m84XaeuPV63LZLZL52H7/77SKOOYfy62fvpp8TglW7WPjZNhrcQ3ng5jEUuC4dCNaeiHW+siLzbTHR9PtPJEx9ySY+f/9T/LmTmP2VzHvZueQ53jnkZ9Sdv2T+4GzQ6tjxp+fZWpXF6H/4JWMvfax1vlD/YDUSmW9DGw02seOL1/j8UBO5qblUNNeSPuQWfjp1NPZwLeuXvsqq3VFG3/kot0wqxOE9wod//JhT6gDu+MVsig36Qigy/4N9Na/8xLFAE3vXLOH9Lw9RNGEu99zQnS0v/4aNFbnc/NSzTOhtwxTzsOed11m8K8iI+T9m3uhL73q1bPvd7/j4mJMxv36G2foTlSYOv/smS3Z4GXjvI8z9Wpkrr2Nn/aSxZP58FGr3vspvPtiPa9glMn/2I9Gm/Xz4l1cpiQ3ljm+R+WDVbha++gWn7AN54Cc30j/NRqS5nLVLlrO5zM6kubOYNCQba2dNgGtQL+PKvIa35jCfvr+QXY153HT3A0zun8l5l9eINpbx6aKFrC7VmDHvQW4a0YNLO+b9J1fx299sornXDJ55dgJ5+nyfb8iraxCqTnsKkfkLQqPF8JRu4pO/L8ObNYHbvpL5Sjb89/OsO53BpF89xZQe+i9+9ez84x9YcsTByH/4JfMGujptjH/oionMx02e4xuX8u4nZeRNnM0NhUf4+xd7cQ25OS7zqdZYW8fn7/6LVw8GGfPgXMad2M2JQBFTn/1HbjLwTzsi8z/0N/Q7zq9pYaoPfsniVz6lPGUEd/z0Dq7vkUbTkUUs/OtyyiwjGTelL25a2PnFSrZ7crn70Z9xr8h8nKzIvMh8e7/CRpX5mK+eLcvf5P31R+gz+WHunTWR7K9G4mlEg40cXfspi5bux3bddO65dzLF6favTaQXmQeReZH59t6HROZDNO74jDcX7SE07BYevus6Ygc+4eULZN6pBDh9cD2ffbGaI8cbCDb4qapsJG/keH604BEm9u9BSlfuefqWJBOZb+83sF3lI9QdWc9Hb3zEsfBAbnp4LhOG5XBuhHLt8ZWsXLmSPaVAphPKalGdA5j56P1MH5h1yZUb2fPK71h4QGPET57hgSH6kBrpmW9XeDpx4WvVMx+pO8Tbr6/gMD25f8FNDM12SM98J477Nauar4YtK9/nzbXHyB9zJw/fNpnitPN98rGwl5JtK/n4g80ECsZx673TGVzkvqDX/nxNwuUb+e1vVlKVN5Fnnp1JkUV65q9ZnJLxRJftma9n86vP8WmJlfGP/pJb++hTFaVn/lyIReZr2fKb/2DJmlOoN06jMDVKc/kBNh+vwJo/iHvumMvIninsXrmIErUvN995F8Nz7TSfWs67rz/PHvUG7lnwC24oMuY4G5H5hN0svZR9sYK//2UFFbmjmPvkXMYNzOJyKwH6a3ayZPEqKi1DmDtvOr2/Nikxwqm1/8lza8rpduM/8ctpPbFE6tj+zhLWl5q4fv5cJvf9liVNEsahfReWnvn29czjO8Nnb73N5mo3tzx0P+N7pRL0HGfF6s840JLLjOm3MKqHW8bMty9NO1XpcMMx1i57m79t89D3hntZcPMYCi8aKN/E4Y8/YvHfdhAdMZXbH2gT+cuOem8+yl9/+xf2R/rzyDNPMCwTWsvW89anm2jJHMdDt06QMfOdKgN+4MpcVubDHFj5BxZuq2XAzKd5YEw3zOEK1v7xb2xqyOHGXzzIhLyuPbfi28iLzPup3r2bXTsPcUbT9DE3NJftZ8OxM9gKBnPvnDsY2k1lz5KlVDuHc9MD8+ibqc/f8bJjcdtcjNHznmb+oEs7On/gfO8kpxeZT0ggvJxavYzX3tpKsO8NPPTQNPr1cF92XHKg4ShrP/obX5w0M/a2B7h5VC+skSYObFzCpoON9Bw3jymjemKu38g7Ly6kwjaR+T+7l/Sa9bzz3pc0545l/j3TKO6Ci4aLzH9PmQ+cZvV7H7C6Oo1p9/yIGUUOTm9byOsrj5M75gEWTO9N5e6VvL96E7a+07h71jS6pXTttSmNNMxGF/nPP3iVFUejjLplAbeNH0DORWuPNnLo72/w+nuHcd54Nw/fM44eea7zPfKaRmvVQT77dA0lpp7cctt0hmcpHFn+W97Y0ECvm57hkbEOdq18l6X7ahl+473cOaY/ji6+NqUMs7mSYTbgObmaJX//BH/udObedxOmYx/z0tvbMA+bzc/un0jczQx6iMxfGvgwVbsuHGYzCmuggnUfvMzawxFG3/k4s8b2wnTmC15/eRHHUyfy45/exbAMY74Qiswn4sbRfIr333iR//fCIiqaQ7gclrM9n4WMm/UgT/5yLmMKG/jk+ed57pVPOZXbg7G338+Td81mbHE2VrOJiLeGjR89z7JNtQy57SnmzRhCmilC46ktvPOHP/PmR1upTu/FlDsf4qmHZzOiRwZmpest9mwsmQ9QsWUV7zz3Mu9u3M6pQATFnE6f/nNY8NTPuGduP6xntvDaS3/mpUUbqWtoIYqZ/GGTuPexn/PQrZPorp7gnf/6A2+fymb+Pz7N/YOziEX8nNr+Ms//+WU+3OQnI6+Q2x54kgfvnkufbCtq10ubi771xpH5MDV7P+OVP/yON1cfxae4sJnb1ilK7zuSuxb8nIfGpPP+C//Jv7+2HOxOXHbz2THyg5m94AmeeupGMut28vqr77LPPIQFP5nPlMJUouFWDqz9PX984TXW7FXoPmgM9z32C340czw5LjNd8NZzUQ6JzLfh0OdPPPfcc7y0dDcBfxBNtVI0/hYefeIX3HfDUNymAOV71/C3P73C4i/2U589hDkP/pSnH5xGrwxnl9zY8EoVQ2T+u2R+NCkW8NceY9WHb/LS259xqKwVotdx+2OP84tfTaGny/aN+2BcaQyS+XMi88kcPam7YSfASuivHQHjyPy1YyZnupiAyLxkRHsJiMy3l6Cxy4vMGzv+Sd96Y/XMJ324OmUDROY7ZViSqlIi80kVrk5ZWZH5ThmWpKmUyHzShEoq+k0EROYlL9pLQGS+vQSlvMi85EB7CYjMt5egscuLzBs7/knfepH5pA9hwhsgMp/wECR9BUTmkz6ECW+AyHzCQ5DUFRCZT+rwSeVF5iUH2ktAZL69BKW8yLzkQHsJiMy3l6Cxy4vMGzv+Sd96kfmkD2HCGyAyn/AQJH0FROaTPoQJb4DIfMJDkNQVEJlP6vBJ5UXmJQfaS0Bkvr0EpbzIvORAewmIzLeXoLHLi8wbO/5J33qR+aQPYcIbIDKf8BAkfQVE5pM+hAlvgMh8wkOQ1BUQmU/q8EnlReYlB9pLQGS+vQSlvMi85EB7CYjMt5egscuLzBs7/knfepH5pA9hwhsgMp/wECR9BUTmkz6ECW+AyHzCQ5DUFRCZT+rwSeVF5iUH2ktAZL69BKW8yLzkQHsJiMy3l6CxyydU5mtra2loaMBsNhs7CtL6qyagJ3AsFkNRFFRVverzSEHjEtDzR88jPX/0PJJDCHxfAtFoNF5Ecuj7kpPPnyMQiUTi/yk+JDlxNQTOPcMyMzNJT0+/7CnKy8vZu3cfHo+HYcOGMXz4sK8+q2iapul/3LdvHxkZGfE/FhYWfmd99Ieo/o8cQkAICAEhIASEgBAQAkJACFw9Ab1D4ds6Nn8Qmb/66kpJISAEhIAQEAJCQAgIASEgBK6UgMj8lZKSzwkBISAEhIAQEAJCQAgIgU5GQGS+kwVEqiMEhIAQEAJCQAgIASEgBK6UgMj8lZKSzwkBISAEhIAQEAJCQAgIgU5GQGS+kwVEqiMEhIAQEAJCQAgIASEgBK6UgMj8lZKSzwkBISAEhIAQEAJCQAgIgU5GQGS+kwVEqiMEhIAQEAJCQAgIASEgBK6UgMj8lZKSzwkBISAEhIAQEAJCQAgIgU5GQGS+kwVEqiMEhIAQEAJCQAgIASEgBK6UgMj8lZKSzwkBISAEhIAQEAJCQAgIgU5G4Ipl3mq1kpmZicvl6mRNkOoIASEgBISAEBACQkAICAFjEvB6vTQ0NBAKhRg2bBjDhw/7CoSiaZq2d+8+9u3bZ0w60mohIASEgBAQAkJACAgBIZAkBETmkyRQUk0hIASEgBAQAkJACAgBIXApgW+UecEkBISAEBACQkAICAEhIASEQPIRiA+zSb5qS42FgBAQAkJACAgBISAEhIAQEJmXHBACQkAICAEhIASEgBAQAklK4P8D8FWK/DG4E7s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6" name="AutoShape 6" descr="data:image/png;base64,iVBORw0KGgoAAAANSUhEUgAAAvMAAAC6CAYAAAAjzcJaAAAgAElEQVR4Xuzdd1zP6//H8Udp70naUVRKyEghFQcZ2cfIHtmyxzn24dh7bzIiexMiEhEZyUpDKZX2nr9bcRzr/L5ncYzr85/b7fN+f67rfr37eL6vz+u63hIlJSUliJcQEAJCQAgIASEgBISAEBACX52AhAjzX92YiQYLASEgBISAEBACQkAICIEygbIwf+fOXe7evStIhIAQEAJCQAgIASEgBISAEPiCBaytrale3fpNC0WY/4IHSzRNCAgBISAEhIAQEAJCQAi8LfD/hnkZGRk0NDRQVFQUakJACAgBISAEhIAQEAJCQAh8AQJZWVkkJyeTn5/P/xvm1dXVy6bt9fX1v4BmiyYIASEgBISAEBACQkAICAEhEBMTQ2lZfEpKigjz4nIQAkJACAgBISAEhIAQEAJfk4AI81/TaIm2CgEhIASEgBAQAkJACAiBtwREmBeXgxAQAkJACAgBISAEhIAQ+EoFRJj/SgdONFsICAEhIASEgBAQAkJACIgwL64BISAEhIAQEAJCQAgIASHwlQqIMP+VDpxothAQAkJACAgBISAEhIAQEGFeXANCQAgIASEgBISAEBACQuArFRBh/isdONFsISAEhIAQEAJCQAgIASEgwry4BoSAEBACQkAICAEhIASEwFcqIML8VzpwotlCQAgIASEgBISAEBACQkCEeXENCAEhIASEgBAQAkJACAiBr1RAhPmvdOBEs4WAEBACQkAICAEhIASEwKcL84W5xD65zZnz/oQ+ffGOtKS0IpoGplSvXZta5iZoK8shKSEG49MLFJOfkUjU/dsE37nHw5hEMnIlUFCrgKlFDerWqU4lXTVkJMRgfPqxEJ8gBISAEBACQkAICIF/LvDpwnx+BiF+Pkyfs4jD/vffaamEpAwKalpUNLLEya0rfd3dqG2igZRI9P98RP/gDMW5KTy+cYa9e/bje/k2EbHxJKZlkVcA0vLKaJWvSKUWPRk2qC9dqpf/ZO0QJxYCQkAICAEhIASEgBD49wQ+Q5jfQrSMFYOGu9PQQgcZiWIKshK4c/EYXtt8CIzWoO3ICUwc2RpTZZl/r2fiTL8L5KcRduEgq5as4PCDQmq4dqVXxyZY6KkjQx6pzx9z8cAudiZp095jDFMcTYTe/yNQUpTHy9j7BJwN4aWUAfbN6mFWQZlyQk0ICAEhIASEgBAQAp9Z4DOE+e0kqNdn0tSh/FBDH1nJVz0szozGz3stcxdtId68HZOnT6erjZgR/vfHv5jUiKvsXj2TZccSqNF1AtOGu2GhLvfuRxWlce/JCyinipVphX+/Gd/QGQsz4vA/tJpfFvkjb9ONn6f/SF0TNRHmv6ExFl0RAkJACAgBIfC1CPxnYR4yeHJ0D8tmLMJb0ZaR06fzs5Pp1+L29bSzOIfIqydYM3M+57IN6Dl5Kn2drVCSeX1X9fX05ItpqQjzX8xQiIYIASEgBISAEPjuBf67MF+SzoMju1kycylXyzfCc/pU+tTTez1tn0vSs0gePohHuqIxVarqUPQymvDHT0kolEevsjlV9bRRkC4NpCUUF+WTmZxAbHQkMS9ekpFbhLS8Ctr6xhgZ6KGlokDZW0t/EShI51nYfSKeZ6JpZkElQz0UpX+7DkooyssgLjKMxwk5qOpVxdygPArSvxVQFJObGk/Eo4e8KFLC2MwSI01FJCRKKMzPJvlFHNGR0bx4mUYeUiipaWNobIJ+RS0UZcvxZllpSen7M3kZ/4yIqBgSUnJAWony+kZUMtZDU0X+3Vnewgyiwx4QHpND+apVMSgvTXJ0OOFRz8lWMcTcwgIzjfdm2n/rUlE2TwOPsWLWAvxzDek9eSq9naxR/p9h/lVfnz56QEKxKiZVLDHSkH/vD6aIjNiH3H8YTrKSERZVq2KsKlv2ntyUcMLCwohBD0sLcwzl80mIjSIiKpaktDyk5NXQNa6EiWFFVBWkefvWoig/nef3w3iWlINmFQuMKqiS+zKWiPCnPE/OoFBKCa2KhpgY61NeTfGP11oU55OR/JyoqChi41PJzitBWkmFCrqGGBvqo6Ei98Fsem7yI+4/eEh8OUPMzSqjWZRMZHg4MYlFaJkYolmcQfTdW1wKOs2+I/eRMW5Ix84OmFZQQkG3Epbm5piovTIQLyEgBISAEBACQkAIfGqB/yjMl5CfFsm53etYuOEi6k49mTymF7UqKrzqb/4LLu/ayK9zTqHasjvubXUJ3beBnccCeKJsRbcRk/ipkzNGqjLkZcRxN/AcJ4+ewP/Kde4+jiYxswBZ1QpUsqqNg2NTWrk2x6FGZdQVpCjOieLYkums2HMNE/fJjOrTGUut17X6JUWkRd9k79JZLD8Ti3W3cfw8oDUW5RVfBfHiHKKuHGXN3FXckq/FwEnjaFtDh9ykSILOH+fw0VP4X7vNk+h4Mktk0DK0wLnjADz6dqZhVQ2kXo9mZsJDrvoe4uCR01y8fo/w2DRK5DQxta6FYws32rV1xd5cD4Xf7iGywvCa/gur9zzHwaMHdQyTOeO9i5NX7pNu14up06Yz3q7ix6+VkgIS7vuzbfGvbL6cRPVOI5no0Z6aBqr/49oqIP7WcdYtnM2ZfBs8xk6jZz2D947JIWz/XGbMWU6gWV+mT55In+raZe+JD17BjBkz2FfSgbFDe1I7LRCffYc4dyWUyBdZyKrqYlm3Ea5tO+DWvCHVDDWQeX23k/MylEPTZ+B9MZbaQwdjrytB4NEDHDt/mdCYJPJlNDEyr0lj17b82M6V+pYGr2/sfr8py0uOJvjSOY6fOklA0A3uPYojJbsIOY0KmFnWoF6j5rRp15JGNiYov1XsHhe0iOm/zOGY1I8M7eZKxfsn2LbnGDcjFGg2rBcOhU/Yt2QzAe/rlZNGt+1gpv38EwNriHKxT/3FJc4vBISAEBACQkAIvBL47GFehgIyk6K4dmY/m/acJFaxNv0GDaRDA1OUpF7Pz74V5qWtzdAzkycrUxkbK3O0dCtS2cKK6kY6yOc/x2/vRpat3sPDPE1qN3KmfvVKqMpLkJsex53L5/G7HoFqTVeGDPOgTX1zlKTyuHNsObNX7iWlcncmefbG0VyzLGiXFOUSeeMoC2fNZevpeOp1HcLPkwfQqGp5pCSgJDeRq8e8mLvKD3nbtkwc05lq6plc81nLsjUHiFCwpHHjBljqqyJFHimJiWRK6WPv4oJDdT1KbxkKEm6zf8sKVnj5U6RXk0bODTHXUYKsF9zyO8yZkESMfhjK2GHuOFloUfajweswv3LbA7Qda6JjqIyGii5mhhWQNzDDxsYGa+3XN0IfXNklFGTFcePEZpYv28bl57JUc+lMrx5daW5XGfU/nKH/d8L8rpS6NK1ZiYqZqUjoWmFhUhFFqTxePLzCiWPneJBrTOt+IxjaowVWukplM+W/hfmdp+6hWLsmCsghXV6PalYmqMuUkB77gICzpwl4nIm520AmjuiHk5kWr3bULCHnRRin921i2fpDhOfr0KBZCxyqGaAiW0x2chQ3zp/m7I0Y1Op1wXP0ENo7mKD8+tJ7FeZnsy/VjiZWZlSWkkTRxBw9zfKYWJqiTSaRt25w6eY5Dp94gIyhPW3b1cOkvBKKhlWwsbbG7P31COLbRggIASEgBISAEBACn0jgM4T55Zy7k0BFvQqoKsggQTGFeYUgq0ONJq507uxKfXMjVGSlXoext2fmvbidoohL34H0H9SFugYqyJam6rJXPk/Pr2XunOWcz6hFd4/B9GxVGwNNRaTLSVBckENCxG0Oea1m46EwjJz7MmFUV2obqpAYeoqlv6ziSpIx/SePpF3jqmWzs0W5KQQdXMaq9QcIjC5Co2ZDBg71xL1hVeSlJMh9+ZBjO+ez8lw8tm1GMa5zIxSTr7F09nx8rkvTaaQnvTvUR0+ptGykiPzcHHLyipCWk0deTgaJghcEbF7CnEW7SavVgeGew2huY4CynBQU5pIcfRWvBYvwCUzHadhkBnX5AYPSlFkW5mcyZ9l5pG1d6DaoH51a2WOsLke5P7OdZ0kReWkx3Di2naUrN3MyNK2shKj+D+3o2q0DTWoaoyr7/l4s/06Y33CpHJYN2tG/Xx/aO1VHR1kOKYliclLjuHp8M4tX7uKZfH2GjR9FJ2drVGUl3oT5JeuP8bK6I517e9DDzRHTiqqU3nsU5CTz6Moh1q9czYGHmnQc9TMT+zaiQum1kZNE8PGdLFi4njvy1ek73BN3J+uy0iVpyVflUCmRN9i9eCFrDt/GuOtoJo/sT0Nj5bKrqizMz5zBtlvaNHDtybDe3XGubYKyTLk316eomf9E30bitEJACAgBISAEhMBfFvgMYf7DfeZLWykhWQ55VUMc2vVn9PA+uFjrlIXwVzn9tzKbtdw2bMaEadMY2sDg3QdLZYSxY9ZMFm+7i+3gSYwa1hkLLenf69JL52iLs4kIPMbqOQu5mG9K34lT6O1YhaKX9ziweBa7ryRh7/Ez/ds6UVGpHHlpDzmydDXHg1IprihD2MtC7N368HMXe7TlSnj5OICdi5ZyMV6btiPG0b5hFQqfnmXG9CWceFQBzymj6draCtU/2KMw8/FJ5s6eybq7RgybPIUx7SxReiuMlxTlE3LiV2au3k1K1SFMGdYTJ1M1JMvC/HTmbLqMQY+RTBo+kMaV1X6/+flTw15CcWEBqZHB7F4ym6XbT/A0VxYto+q07jUIj55tqWGg/mZtAfw7YX7HZX26j57KmBFtMVWRfGt8ismIv8ehVbNYce4ZVt0mMLlbC0w15N6E+XleN9HsOpSfPN1pWEUb6d8XHVCcHYvf9nX8unAnss4DmTx1PA76EqQ/C2LPujksPpNBI/fxTOvngu7viyJeSZUU8/LmdqbPXMiRyDqMmjqePh0sKC08KgvzM2ax71Yt+k/8meEeTujLvvsQLRHm/9QFJ94kBISAEBACQkAIfAaBzxDm39uaUqKEotw0Yu5exHvrerYcDKTEpiMTf56Mu73xqzD5JsyvJ79RXyZNn4Kz/ru7r6SF7WP6zNnsemDJ6Kk/MbidJSofgJWQEX0V77WzWHy5EJfek5nWrQFqRSlcObyc2Tsvo1S3H1MHtMVGV4nU0FMsWr2VMEUbWpooELTdj4I6bfCc2hVrtRKeXD3C4vkHiFe3Z/gkdxqYa1GYdAfvOb+w0vsWBm59GdSvC/UsdFGWk0Hqt5uTsnZl8fj4an6ZuYDb+p3wHDWGZpXfXVBaUlLEs+t7WbTehyiNVkwa2x9XmwrIlIX5GSzbFUxdz2mMHOBOVbV/cHWU5PL83iV2rFjGtiMXeZouR2WnbowbP4xO9pVf15//O2F+b4Irk6ZNY3iLyry/LLQwK4ErR1byy+ZLyNbqyZRhHbA1UCH/dc38Rt9IbDx/ZlgXVyqp/bbi4Ld+5xJ5fgeL5szlspYroydPp4e1PFFXTrJmxgKuSVah789T6Fy/MrLvjMPr49Pvsnn6LFbtj8Rl9BSG9mmNkcrrMD9rNkfS2jN+6k8MamLC+8t+RZj/B9eeOFQICAEhIASEgBD4VwU+f5h/k8mLyYi5wc6Vi1i88QaVO49i6vRB1C8v9e4CWNe+TJrWC2v1d8P8m4WKdGfqz5MZUFfnnR1RflMqePmQQ17LmL0nmjodhjJ9SBP0pPN5dOUwC+Z5E6NcjxE/9cPZWoPHJ1awxssfNaehdK1TyPH187lUUIeBnhNpaVrC1WOrWbz/Kmr1+jKuR0uqaslTUphLRPAJNq1dhfeZexRqmtLwhza0dLKnlrU5BjqaKJbVpScTsm4ls2Ys53DcS4r+32GsQM1GfRg3fRBuTkYovFkAG4/LhJ8Y0tcZ3fcT5l++LEpr6RO5f/kYXps2c+B8OBp1ezB2iidt7XSRk/h3wvw+ic5MmzaNYbU+3Lu+KLt0DcI6Zi04TbFpJ36a1h17c00K31oAW3/cdPq0b0oFxfc7mE/0pZ0s+XUOm3Fk1KRpTK+vxoOLB1n6yzaea9szbOownC0r8NtSjHfPEIvv9Oks33QBoxFTGdGvO1U0JF/NzP8yh+OSPZhWel3V/nAxqwjzf/liEwcIASEgBISAEBACn0jgPwzzQFEKIT7r+PWXZVwz68ikqdPxqKn5bphv/TrMq/xBmC/n/ip02VZ4p8TmgzC/5Sk12g9h+pjmGCtKviqZWbKAUzFqtB42ke4OCvitXsj2QAmaeY6jm1U2R9YvYfnlYtwGjmJIQ1nOr53HvqvJ1Ok9AXfXumjJvSq/KC7KIyn6HpfOnebshctcu3GbiHRpqjVqR+8e3WnRwBpd1Sxuvw7zt9RNqFW7DuU/CKi/tVoZfdP6NG3ZCJuqGq9n5n9h9d54XCa+DvP/1u6HxTk8v32G9UuWsuFYHPYDJjLtp55YqRT9O7vZ/Jkwv+wsEuad+XlSV+qZqlPwF8P8XmkXRk+azpjaiq/DvBdx5e0ZNm0IThYVyhYvf/h6FeaXbPBDd+hPjBrQg2raUr+HednXYf4jDzITYf4TfRuJ0woBISAEhIAQEAJ/WeC/DfNkE356I3N/mY+PiisTp0xnop3unwrzL0M2MmPWHHySXJg05Sc8mhh/UMZRqpETd4t9m+Yy/3wmjbuNY5p7A7TkypGX/IQTO5ew9HQsNVoPY0T9bPatXUdQucaMHDecRrq53Ny/nl+XX0arVX8GualzZsVGAlOM6TFmIK619XmvlJqSojzSEqO5d+cafof3c/hUMIUmLRgxzpMOznrE7FvNLzMWE2fXl5+nTaeJyR/sDf/+MP42M/8pwnxpCXlODL7rVvDL/I0UNBnIlGnTcK1c7k2YP5JpwcCx0/FoWOm9lmURumceM+as4JrFx7em9MnvyNTp0xhmV/GDX04K0mO56LOA2buuo9FgMFM92mKtq0Te6zC/80IMdcdOpX+HZugqvZfISzIJO7aNhb8sItSsI2N/nkbHKvDE/wgrZ63kvlINPKZMoHUtw7JFsx+8cp6wf8YsVnuHUmfsFIb0dsNQ6XWZTenMvAjzf/nLRBwgBISAEBACQkAIfH6B/zbMFyURtGMtc2av5IFNVyZPnU5Pa9U/FeYLYy6xpDSMncmm09gpjOjbDP33Z7pL8ogLOcvmBb9y7GVFuo6eSn/namU14SX5KYSc9Gbx4jNI2DjT2jKGM3uuo/DDGMaOaomBXBEvbu5jwa9LuK/Vkk6Ny3Pr1CGSjTriOaArtnoKH/0l4NUQFpIeF8yO6XPYeuYZ9UZOZniv1ig+2MbsWbM4nO7E2CnTGNysMn8qzn/iME9+HOfXr2DWr+vJc+nPlOnTaVFJisR7J9iw+BfWP9al9+jpTG5Xo2x7zTevnGiOL/uVGYt38cK5/0f3mfd+0ICRU6cxsltN3q2UKiY9NoS9i2ex7UoSdv1+YngnFwxVpd8sgF1x7BFmg8czrldbqlV417s4I5KT21cze9E5dNwG8fO0ftRSLSbhvh9bF//C9kdKtBtWusi4DmoyH65Iznp0hPkz57E71IABP02kf7saqJcTYf7zfwWJTxQCQkAICAEhIAT+icB/GOaLSYsMZPPy+Szd9pDavcYzbVpvqqtK/qkwT1EqV7fNYOb87cSY9mT0hBF0dDBB6c0sbAl5ac8477OK+ZsuoFi7G5NGuWNnoknZesiSAuJCTrJx4XyCclTRKCjmaZYurSdOwbOpcdkDjIpf3GLlgrksCpOhlr4k6s/jMWo7ngFdndFV+GjtxpuxKCqI4vCM6azeGYTlyCkM79WJSvm3WDN7FvN2hlCz9xgmj+qPnf67+8MX5mSQGBlDvrwyWsb6lN2f/JMwX5BFfFwUz3Nk0KlohK7Km8fd/p7JY6+xecV85m24S+0e45g2rT826pAdE8S2NfOZv+0RddwnMH2yO5ZvVhnnEXvdmwW/zGWDbxRabQZ/NMxv8iuHo/tIJo4ZjJOp+pvZ+dIn8d46vo5f520nSqUJnpOH4tagMkrlft+acv4aX4qduzJmwkjaNayC8m9PlSrKIjLoKGsWLWZXtA69xk5hcsfaKEhCYWoUvrvWMW/lfrKqt+enn0bT1vq9uvesKI6vmMOcNceRdx3OpHFDcaqkVNa2NzXz/9/MfGY8/kfW8stCX2SqdWLKtJ7YVdZ4dV2JlxAQAkJACAgBISAEPqPAZwjz23ihWo9xkwfRxEYPWckSivIziLnly/Z1q9l+4g7Kjn2ZNnUinWvpvOr620+A/YOa+dK3FSTeZse8mfy6/hxUa0b/IYPo3MyWCirlyEp4wOmdG1i+8RRZ+s6MnDCazi7VyvYx/+2Vn3AX702L2XIggIexWVRp0YepU6fgbPS6IL3oBReXLGDm1mOE5UhT1awpvSeP5MdGRm9m1JPCfDl39ylFFR1oaG6IhpIsFKQQdm4TcxduJSTPnpE/j6FHm+qoSRbx/Oo2Zs2czfbAPOxa9mCgRy+cbAxRKZdH0pMb7N26Dd97arT0GE7PjlVf7dDzT8J8Xho3zu5h9rJdPC9XhV79uvNDQ2sqqikgURr0Hwayd/NGNu+/QK5VZyZPnUL/RgavnlZbmMi1XRuZO3sVpzJ1aDd4PBP7tqCSSh4xN0+zbu9pbty7ycvYSLJsPT4a5jcGyWCgaUh9uxZ06u+Oo5UuMrkvuHFkI3OXb+FmjgHuIycxpHtLKr/esea3h0at3naKJ2oGGNRsQo/+PWjfyBI1ySweBx1ny+rl+FzMpG73MUyd2J2aFZVe/1JSTGr4JTYsn8+yHZeRNW+Bh+doujlboa1QRGpsCIc3rGTV1hMkmbZnzNQpeDQzfXXT9CfDPHmp3Dm7l/lzlxJUUIl+EybRy6UKmSnZSEurYqT7T7Ya+ox//eKjhIAQEAJCQAgIga9e4DOE+Y/sMy8hiYy8IipqOlRv3J5BQ/rRql5l5D/yBFjV/yfMU1JESsR1Dm5azZZ9foTFp5CenUNBIcjIKaCqpYeVgyu9+vWmTcNqqMu9V26Rl0CAz2bmzl2N71M9ek6azrQJzdB7U0tSQOyl1UyfPpvtwRI07jWGyZ6DcTR59YCh0lfCnQMsXjifjYdDyczKIb+omHLSciioqmNQtT4/9h9Grw6NMPztEaNk8ujcXlYuW8+hoMckp6aTk18I5aSRV1BFq6IRDVr1YEA/d+wtNN95AuzfWgCbn8n9qydZsXYDJ/xDyEjPJCs7j/yiEiSlZJBTUEJFTRvzhm70H9yPtnamKL41xZzz4g77tq5h9ZZjhEW/ICO3EEkZBVTLm9G4Y2eaakdz1mc3QVX6fTTM7y1sSdfmNZC+sp/9vndISM+ioKQc8srq6FWyoXUPD/p1a4lF+d8Ljn4L894XIzBr7YRs8hOOn77Mk9gUcgpKkJZXQk2nKo5tezK4f2fsq2q/VxdfSNL9S+xYt4btxwOJSkgmPTuXomIJZOQUUdWogEWDDgwYPpC2DiZvgvyfDvMUkR59i8NbV7LG6yi3olLJl5DHpMNQpk4aR09rra/+i0F0QAgIASEgBISAEPg6BD5dmC/MITI0EJ+Dx7kRFvOOhqR06cOKzLFt4EQDW2uMtJTeelhR6YxwGg8un+PQoRAUajnTtpMjhvJ/VMNQTF5WMuH3bhLgH0DIw6ckZ0qiqV8Fu8aOONSzQV9b+VUo/uCVT2JoAMcPHuZCljHN2nWkY139d95bkHiXfT4+nLr5EofmnWjVvDG6Sr+fqDAnifD717nsd42796NIyCpESV2fKnXtaOhoR3WjCsi/t0V6SXERGfHh3Lp8nguBNwl/kQZK6hhXqYtDQ0dqVzdC8+2D8mLx9znAmSspWLVtTzMnK9Q/3qGP9rJ0YW5qYiT3Q25wO/gOYRFxJGQWIqNSHkMzK+rY1aG2dRUqqsp/tFSkICuBB0F+nPH1525MGtLaptRr3AQX+2pIPvbl4KGTPK7oTMd2bjgZvqrDiQ9ewYwZMyjdmnLqTxPorJFIgJ8vl26E8bJAEaPq9jg3dcbWTA+VdwrxeVMz730xlvrjpvCjoxmxwec443edyJdFaFayooGzE/a25pRXkecPntFFQXYCT0OCuOAfSPCTaDJypahgUI26jRrT0M4SffUP1z2kPDnKvgMHCZZuRKf27XAxKn2U1MdeBaTHh3P13Cl8L98ioVCdao6tadPMAXPtP7US4uv4hhCtFAJCQAgIASEgBL5ogU8X5r/obovGfWqBt8P8H+0z/0dt+H1mvjTM/9E+85+6B+L8QkAICAEhIASEgBD48gVEmP/yx+irbKEI81/lsIlGCwEhIASEgBAQAl+ZgAjzX9mAfS3NFWH+axkp0U4hIASEgBAQAkLgaxYQYf5rHr0vuO0izH/BgyOaJgSEgBAQAkJACHwzAiLMfzND+WV1RIT5L2s8RGuEgBAQAkJACAiBb1NAhPlvc1z/816lPD7E9u1e+NOInj174mam/qfblJceRcD27Vy4k4Rl5540a2CLutgg5k/7iTcK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EgBISAEBAC34+ACPPfz1iLngoBISAEhIAQEAJCQAh8YwIizH9jAyq6IwSEgBAQAkJACAgBIfD9CIgw//2MteipEBACQkAICAEhIASEwDcmIML8NzagojtCQAgIASmqAvcAACAASURBVCEgBISAEBAC34+ACPPfz1iLngoBISAEhIAQEAJCQAh8YwIizH9jAyq6IwSEgBAQAkJACAgBIfD9CIgw//2MteipEBACQkAICAEhIASEwDcmIML8NzagojtCQAgIASEgBISAEBAC34/AfxPmC3OIfvSIh89z0DGtQlVDDWQk/zl6YVoU16744x8cTrFhdWxMDVHIykFBrzI2VXWRL/c3P6OkmIz4CILvxSCpbYKttSGKf/dcf7MJ4jAh8HkEsom9EkB0ugJ69g4YqnyeT/39UwpJfnID/6g01CvXwUFHkqdPQohOl8bYrCaVtBX4F74q/lqnyr6voniaUIRuFSMq6Soh9dfO8PfenZ/E3YsXicvXwtrRkYpKf+804ighIASEgBD4tgU+QZhPIdTHBx+fs9z/iJ2cYiUaN2uClmQCgfeSsWnanNb2pv88HBemcd/XlzPXwinR08XErDIyGc8JuvoUTdsmdG9dCw3pvzmYJUXE3fZj895rlLN0om9ne8rL/M1zfSeH5cUF4+MTQLKGLZ06OVBR9jvp+FffzSRuLFvMlVhNao8cg73e+x3KIzzgEOfvpmPo4IazdXn+7p/Vx6nyeOq7njn+sVRqOoAxNaQ4f3o7V2IVcWzWk8YWWp8nSL/duNxkrpwM4FxoPrYtHHCx1eGzXM5ZD9kz51dCMqvy40+TqFH+q7+4RAeEgBAQAkLgEwh8gjBfQOaLBBISkskqzODh5ZNcvZuEYf0W1K9hgoKsPOrK0jy+HsCpkH8vzBck3WffsUtES5jQoVVDKqtK8OTqWXaevC/C/Ce4cN4+ZU50MN4HrpJewZauHezKbnSK8zJISEilQFqZ8uXVkP3s06mfuNNf4Olzk0I5t+8ISbLVcO7YBgPlv9PI/xXmi8lJTSQ5qxA5VW00lGSQ+Dsf84fHiDD/hkaE+X/1yhInEwJCQAh8qwKfIMy/RVWQyu2T3vgGxWHWpAtNHSxQKJ3GK5vpOsXRW/9emE+POs/2y5fJ0WpAzwYNqSBbxGMR5j/LdZv1xJ9VG8+SatCIof2boPdZpi0/S9e+qg/Jjr/BwfXbiZOrTbuBPams9nea/7/C/N855185RoR5Eeb/yvUi3isEhIAQEAL/YZg/zv4Ld0lLekn8oxAep6Zi5tKVQUNG0qyaNpJFmby4f5qVazfjffYBJUoaVGn+I4N7dqNFVR1ky/0+1VuYHsPFw+uYu2oHwU9zUFKsRvv+g3CtJ88Vv9cz862qI5v1GP8lq9i47SQhkvLoWzjSdWAf2jXVJ2bLKlYuDUNr4HCGezpQMTuKc17bWBtaQhP3XnRQimD99pPcj82iXFo49x4+QqFuOzyGj6FbfQPKFSYReuwA29bs4Gx4LNkltWjVZwBDPO1RjQ9m3+othBRVoePg/jibq5P86DI+G48RJWtFhwHtqWOixu9l+IUkhp5l87GzRKfFkBP5kMtB2Siq2/PjYA96da+N9JM9LN59gWz5ykgl3ubM9USadfegZ6tapB7ZybqN+7iWnoeKZgM6DuiHe3dbdCXjObFsIWefFqMoIc39s4e5pWWMQ7veeHZtg62BGuSlEXblFMs3bOPM9UegUZVmXfri6d6Mysq5XDm9hmNBESRlqRB95yoYW2BYkMOd42eIkJJHRcWCxm16MfRHfY5uP0mEii3TpnXGSCKBsKMH8Fq3mzMRz8mTMsKl60A8hrphoQ7P7+5l06b1HPSLIztXjvJ6zvQaOYiuHaxQe3vqtyibiOtn2LBkLUeuPCBbRoKCTEtaDhjK2MlNqVyUwLE9hzj1MAnt1HgeBQbwtJorHoP708IogaN7trHtYADPk7KQq9uSfoNH4GFXGSWZdxdBFBdmEnP9PHuXb+RA4D1elCsmt7obw0d4MsQ8A3/fY8TLmePYpDVmGtIkh+xh1YYQsPmRoV3UObf9AGcfJiCb/pz7VwKIVVLHrk1vBvTqTl2dVI4vns/Z8EKUpeQIPX+UEO1KNOrQB88uraihr0pxVhLBZ7axYuNuLj9IpoJlAzr1GYJ701poSibjf3o9p4KjeZmpSETIVcpVs8O2MI/Q/d5clZBFUcWY+q5dGTKsM9YaiVxYtprNu84RJqGEae0W9BrSG1d7M1Sk8ogPDeDAsvX4nA0mRqqYvLQ0ancYxfipUz9SZgOPLs5j8/kIDBtNoEOlR+zcd5yIlAIyY8O5eCkS9Qo1aNfHA/cujhiqSH1Q454WcYYdmxey9cgDXmZIU05WFqvm7gzy8MClihLR5/5CmU1GDId3+3EpLIrnqWHcDLxBiZQc1Zu1p2klHZ6dPsDJ0IfEWTal/2BPJjS1QF6ykJTwK2zfupHtx2+QnluEpXNX+g4cQlMrbRQkCkgLv8bilevZevwq0hSRm61JtYZd8ZzojktNTXJf3OXM0tVs3ePHAwllzOq1pM/QXrSoZ0phuD+rNx3j0YsiNDKfci1RkSYevXEsPof3lftkKilTdPca18P0qd+2ByPHdqCOoTrl3v+JI+sh3rPncP5eNspKSty9doEwfWvcegxibAcndGVSOLd/LcduR5EnIUvM9SBUa3ZixDAPjLOC2Lp0HfvO3yVFuwoubXswvEcLqmjlE3xiCzdfqlCvZV/qqsdyYPE8/F6a0GH0eBqqxnDG7yy30zVwaWCPbsI5lq3egM+VZ5QrksesTnP6Dh+Iq31lpNKiueS9gg07D3IzvgRDK3vcB4zAzbk2MrEBrNxwhPvxJZTPieBanAyO/QbQx16S8+s2suXgNRIli1CxcMB94Eh6N7VFU0EsRBKRRAgIASHwdwT+wzDvw5IDt9Gza4Nn98boSURyYvMGHhVUwbV3T5SeHsLr3EO067SnR1MrJJKecOLEMW5nlqd5y9bYGau+ExJKZ+a3HT5Nsqo9Pd2aYazEO2U2nezh5LatPJWoRfd+vTFXSuW67wlO3XmJpVMLmtdRI8x7KzsvxWPs2oSqGY+4HVGE9Q9tcallQHKoL/PW7CNKxY6xQzpjp5vN+bW/cOa5Bk0GeFLpmR+7T9xFvqYz3drURzXBn62bDhCh7kjvfm2oGO+Pl9cZYrTq49akPLFXT/NAwhzXVu2o98HKttdhfsMaHknXoFf/4dibyBN6ZSfHryZgat+d+hpXWLNyNSclmjNm+BDcLTUpzk8geK8PXkGpWHfoSM/6Rjy/dRLvo4FIWjSjazMTbm9cwurdWTTwHMvQPpXJv+XH4RM3KTJriFuLmuQG7mLP8Ti0f+jFjy2NKY48yfodF8nTb0Hf9pY8PDGXVadD0WnoiWf7xlRWk+OjM/PxwcyY4c1jFVumTHAhPegA/ndTMHdoj1OdKkgm3MRr+xFiVWxoZS/LxQv+ZOs0pm8rZ3RkCnkReY90SQUqGFuh/nZRdnEe8c+ieBqbh7a+IZUM5Yg5s4ple5+i+cNQRrZQwW+PFyt2PaWWWzeGD2yAnpwEKVHBHDvlS4KCBa7Nm1O1vCT3T23GKzCZqs370qO+7lu138WkRd/g1LYDxCnWoEWvjlTVzOS+fxR5qGJgls7V/xnmt7DqQiot3HszrHU1cp4GcuLoKdK169KyqTV3Ni5i7d4cHMeMZ1CvSuTd8OXgyTtIWDSmXYvqpF/agdfRMDRcetOjtRkZ5/Yx/0AYmk074vmDPjePzWPN2ccYNPZkZNtGmKjK8rGZ+byEADav2UqMjAN9B/emsswLzh04xPnoEhq3a0cN6RC8vQ6TqO5M955uVNVI+x818x8J8xuXE5Bdi779R9DCTI7QCyc5cfEFRo4taNXUFKX3QmpW/E2ePI9FWqsWpnq6ZEUEsGP3Hl5q1Me9Wzskb2z88zXzZWF+N2tuZdCsUxcGNzQlJew8Kxft5ElxDQaO60XD6nBr4Qx8wmSoN3YKLRQec2j3UR5QiTZd2lJDJ5uA7ds5GFpMvR7dcJEKZdu2c6SZNmVgn+YYS6a8UzPfQP8Ru9ft4LlcQ3oP7IGJTDxnfA7gFytF047tsSkMYd6CbdzKtMJzfC9c6uggRxYhu2ayfPc5tFtPZUTXNqgknmTFzisUGDVjWHcHNN9P81kP2TVzNrvOStN66k90c9Mh2Xcfu/xi0HHpQKe6SlzaMY/tFyIwbzeW/i0d0FOWIjPaF69NPkTJN6ZH/44Y5gawc9l+whUd6Dr4B0pu+3AkOA0Lx644q99h5/o1rHxShe4DhzCyVjrn/U4RJ2+Jg14ePltvkVelLZNH10c9I5bYuFhy5fTQUc7g3MqNBKeb4Da6P3W1c7lz0oujt1OwaOaOk3IECxZs4WqyBZ4T+tDUriLy6ffZNGsJdwss6DdlNNaqaTyIjie9QBFzQx1U5D/LsuK/8/+kOEYICAEh8EUL/Idh/t0yG7mil1w/so7rCUrUadqKVL9D+Fx4iGplIww05KEwm6gHSWTJW9K2d2ua1H53Edr/H+adcNK5w8Z9x4kqMqeRsTZQTGbcA6Jz5ajj2pPOjW2Rz4nA13sj3ufukWNUh5atWtLGzgYtOYmPLoBNCl7FkgvRKJq1oWbWdQIjZHFo2QEnm/JIFWURdHwF++5mUrvlcDrVUCb+3AFm77rI7eRcGtaxo2mnrjiaaXxkQd/rMH8mgAKjRvT9wRFdRUmSHgfhtz+AIsO6VDePYcfRIOSqdWdMp7ooAjlxwXh7n+KphDk/dmlONR0Fcl8+4eTxXQRnaNPcpQEphzYQ+NKIVp5jcdCDopQn7D90mYf5FWnXUp+ojcs5eDEODWenV7tnFKRw/1IUyjVb0HOYC6mBGzj7uJi6TQfQwqZCWQD+/8N8LcYNtub+6Q2cvP2S8jrW6CnLUDrz/Tz8HlKV7HGpV5XQwBPciJPCQs8K2/oO2NlVfTfEv/1nVJxHYsRDgoNu8iQ+hYK0CAKvy2DWvCujeusQuOcoF2KladG5NY3NX43Fw4DTeO3yJU5CBVMzHeQkIfvFM+4/VcHWrRN9u1fjTVVKSTFpMTc5tnUjV8Lz0bL9Afv6dahvbYSKrCQZcfe4+D/D/GECXqrSoYcbDiZqFKZHcf7SUYLT1HCqXZ0XPmu5lmyE25gJ1C8dh+RH7D0QwONifTq31iViy1quJRjQfNwo7PSkIe0Rmxdt5FZRFdw9WpIRvJkLEeWwb9qXH6zLl11DH4b5QqIvLGWm9zmey9ajqbEqUERqZAjREjq4dO5HtZT97AhKxLzFePrY6SHF/y6z+WBm/tA5MrUb07dtE/QVSnh26wrnzjxA2coel+Y2qH1khWzOywfcvHGVkEcpZGemEBsdjoplEzp07ojyna1/McwHcDNFhVZdHbA1VCIzOpiA3cdIV6+FQ1c39JXzeXxsBitvJmPqOo5WWUEcPxOKau1WtGxeBw3ZYuLuXcDbxx8Jk+pULYrkxsMcanbpS0tbPSTy3l4AWw/TNC8WeJ8nTqEBLkal2/0UkRpxkyhJfZp1HcIPypGs97pIXqXGePR0fL34O4uQPXPYcDuLGj9OZoBNeXj5gDXLLxOtVpXBIxwwfOvXxrLL/SM18wXxwazxukayVk36tzfg7tHNnHuhgEu7/rSoVHoFF/Dw5GzWXoqjcoufGdTQACnSCd29irXXc6j24wBcy4Vz5MQTVK2rYVz0hIgnj7l1NxcVQ2t+aK3Lswu3kDVvQK0qL1i79SA3k8rj6mCOTU07alhboiYLqfe8mLn2MHczTGla49X3QHbiHQJy5HFw7Y+Hfjqbtl8gw7ARQ/o6o1taepf+gC0z13I0JAWLto2wqVGL+tUtMVARdXlfdEoQjRMCQuCLF/gyw3zj5kSfPc2Rm7FUstIrC3+vXkroGFlSw7Yq+toKb5WlwP8f5htirxTCoRNXeKlSHRu93/fbU6hghHWNWlgYaCNdlE3o+Y3MXLiPBK3WTJ7UuyyYy/zBbjZZ9/ey+MgjCnRtsZIJ4l6iOs7N3GlYRQPJ4gJu+y1j79V4zJ086WKvj0xCCHNmz2K+VxK9xv/MuDFN0f/oViAfCfNK5UiNCCJgzymytOtibpWK98l3w3z6M392HjlBgkIdurVxxVRTnvy0SM6e3s7VOGUaOzqScWoL194K82Q849DOAG6mqeLWVpNH2/dy5m4Wpj/UQOtN25SpZFMbGwt17l/4q2G+JqP7mxN+wosrEXloGVmh9frndCk5RQwsamBdqTxpUfe4dc2fXXv8eJgmj3MLV1q3akHDeqWlIL//HRXnZxJx5yynfAOIz1ajfAUtZLLC8b8Cxk1+/HiYL8ggxO8MWw9eI0dZA2tT9dez8FIoqVbC2rYG5mbq/L5BUQmFuelEhwVz1f8YR/yDeJahhFGtNnRo35rGBikE/sUwX5IVh/9FXwLjZHGoa8bLIxsJeivMkx7NPq/L3MnSpH17DR7t3EBojgWdxo7CSqv0Ti2SI4sXcCXZiBYePSgI/TNhPodHR5aw7tgtMnQbYvvWlkJKembUsrUgw38tXqE51O48jl5WpTe5nzrM55F0/xanjp4mNKMA7YoVkS1IJzriAfJmjWnX6VOEeYi5XBrm49GzG02T9CucvvgYPfv2NHOuhYpMEUmP/Dm6+yg5mlVRL0nkSZwkDboNoLGV9nth3hb96O1sO36LTANnaun8ftUo61fF1tYW7eRg1n2iMF96A7B2RQBRqmb061uJxx+E+Wxue89mXUgmNl1+wqNsC5xcwk+tYdbleCo382CYQQp+J/1IkZCmRF4XZW1DdBIPcCkyGylTF5TT8zCsYUeT6oo8CLlJYOBFgs5dICJFllot29G2TSsMsg+z6OA5YiQa4Fp2E/H6Vd6YmrVsqZIbyrqtfu+GebKJuxHM1cuX8L1xkdsxmWjUac2P7drQqlYV1OTEzPwXnxhEA4WAEPgiBb7MMN+sDVkX9hMQJYNTt240qKqJxP/YMuP/D/POuOjfZeepUNRq9WJ4K2vkPjIcOYmhnN6xhYvBsaQpGVGlXiM6uzlhoi5D/AdbU+YRfnwxSwIS0W/UhVrJ17n0uBz1W5eW5eggXZTB1cMr2B+WSz234XS0kuXpfi+2no/mhVQKSnmK2LiNoGMLEz7cPvojYV5BgmchF9h36DqyFo1xqhqB15F3w3zuixD27DjNo2JTOrs3w7qiIrmJDzl+3JtbORVxdbEn+cD6d2bms+Ou433wDNHlLPnRzYKYzZsJjK+Ay4RhOLy3krUgO5EA378a5msxfqgN4f77CMvRp2mzjtgaqnx8r/D8DCIjI3n44Bb3zl6nUM+e1v07Yqn5211FCbkpEZw56sXlF/I4t+yBi3lFpOMCWLIimCQ9hz+Ymc/mceBpTpy9XzbL7tqsDup/cjKwMDeFF88jeRZ2g/W77iJh4cKo7iZEXvpfNfNvz8yrvhqHU4e4m6eLa+OaxO9Zw9W3wnzW86vsPODLc1kburlVIWrzWgKe69Bk3CgaGMhCShhrF3pxR9KCvoOakBr0Z8J8MTEBS1l8IhIte0/GtKz03paKRdw/v4Dt95KxcP5MYT43kUuHjnIkOJWaLVvRxsEU6exnXDmxkwe5FbF3/cRh3n48bXJucPzkHRRtXWnZoh5acsU8v+PHjn1XkDKrSfXiJzwKL8T6xz40+CDM16dqthdrTkZRvuE4RrYw+WCbyuSwC6zb/mlm5tOfnmDlrtJf7Joz0M2EkCPvz8wX8eTsbNb6PcPQ5ScGORsjQyp3t61iy81CrHsNpXvlHC5dO82F649Q1KpOYycnqhTdYs3Wi9xIK6Jh8zo0qu2Grb5C2U5FRfkZxEc+JTToAucfRqBq3ZzWhkls33GPIovO/Dy0FurvfZ9mPLrI6i3vh/lXbyouzCX5eSRPQ69y5Oxj8nTq0KtHU6rpKP7LOyN9kf/nikYJASEgBP51gS8zzLcZgEnyQVav3EuySWeGDO+ChVIB8U+iiInMQbuyEfrvLBj9XzPzTejqpITfyiWseKhKh1GejLTVIT8pjIfRsRSoWWBuUI6QtSs5/1iOOv06oRB6nMPBqdi07EbHBqak3r/wzj7zys/Ps/DXHTzWcGTsxA6o3z/L1n1XKbJoTO9OTqjHHmf1uuO8NGrLEI8fkAs7zBrf2yhXb0OvmjKc3+DF5Qwj2g7r/br84e2x/TDMa/GMk2s2czpWlWaD+lK/6DRLfd4N8yXFqdzfv5tV555h6vYjQ5zNiAo8wM6jIajW6YB7i4oErVnEld9m5jWTCTy9G58rkVg4dqGTsw3Zt7xYtWUveZY9GdqnKyaquTz1vU08shg46BH+kTCf+yKYfeu2ESNjS8dBvTAtnah7q2Z+6uTm5F3dz6pjd1Gv25phbRuiq1BC4pNLRGZKUpKrQn5qIqoWNTA3rkje82sc2bybBOW6uPXpSqW3VsDmpT/j/OmtBDxXwLFZL5zMS7i5YC5LVkRTadzEj4d5iRIy4m5y2Gs91xN1aN7dA+fqupTkxBIWGIOEoh6W9fV/n5kvKSYl7iHXbr5AqWJV6tlWpPDpaWbNvEiKSTPGDdPl7und3ErRoknzrtSvmMzBub+yakcmzhMnvl4A+3uYt9eX4aG/D7tPhaJp14FuTcsTuGIBgb+FeY2XXD6xk31BMVR36UZHRyvSbuxiw65AZOp0Z0A3a1IObmPeqWeYdu7FqAaaXDn7YZjPS3uA75othOZUoungPmWzxkXpd/Gas5Ad0Tr0mDy2bPY9L+4Gd2NSkapgi2FWEKu3eZNSsRnDe3dBJd6HFfNn8kCpI8PHT/tzC2D/SplNQTLBx7w5G/wSy+ZdaFLPlKRbu1m+eRfJhh0Y0e8Th3mHqQzQS+Kg1z5uZOjQxr0TdvqZnF2zgaMRCjQd0p8GhedYs+ICBVY/MnS4IwoR19kzexc3Ug1p91MPnExfsGfeEnbH6NFjwijcq2mRFxvE7dh0ZHTrYpB+89OU2ciXrg9Yx/HHErTs4sEPVSW4cGjje2U2kJcYxK5Vm7hTYEO3of0wzT7N+iXHSNJzZeCoVphKZBB0dg+zt11CycqVSQPbYKGZx8Utc9i0zw+TDpMZ0LUjSs92cP15AVpWPaijW0z8DV+OHL5GibkTrVqacH/xIrb4F9Fg6gT6ORsjmxrOhSdJFKpUxrY4lPXb3gvzCbdZciMOtG0YVaciGTGX2XXoBHHytnRza0G5B+vZuusyinU96d2tAW/96PGv/8cnTigEhIAQ+JYEPm2YL0zjnu9+/IJfULlxB5zsqlC2xik3haCzZzl1JxUrpyY0r2uCbHEyN09s5VaiIrVce1NbV5acp77Mnz+PZXuDKSkBtco16OwxBo9Ozaj0XiFuaYmJ94nzpKjUpYurC4aKEHHjAj6+D1Gv4Uin5jaoS78gYO5c5s7byuWyUTSmkdsAxkx0ptyxzWw4mU71sWMZ0sIUubQIvLetY25IEV169qe3ZhyrV3txJDCAjIwXJCcb0GrwOCZM6IaVaukuDFlE+h5i3dwV7Ln5kHQpJ/pNmMjYsbWQCLvAjlXHideoS/chbbCqIEPiw0tsXneAJ+Ws6DWoM/amGh/uZrNsLhuP3CAhVwpJWQWM2gxgwqgRdLXU5OWDvaw6dBM5804MbWtbVjP/6pXCvW0bWThvHcfiMtAybM2gCaPp3c0Stdwoji5dyOwluwnNLUJKEgyt6tNvxAS6tnREW6F0Gq6AZyGnmbtgEbtOh7w6Zd22TJg4gbF2Wlz1286F8GJsnXrS1OpVrXZJYR6PA3Ywf+FS9l+WwamDB2P6mHHhgB9RyjZMmNCByvKZhJ/Yx5q5q/C5+4R0pNHWa8WgiWNw/6GYM9tWsnjzcSLis5BXUafdgImMGDKQqhrv/7kVkRoVzIF1C1jrfZbHKXVwd2+MiroG8np2DOlegaADp7gcJ02Tds1pYKaF1OtfdfIT77Fv+yoWbzpGeFwm0oqqNOjuyZhhg3AwePu3mhJykiPw3TqPZev3cvNFaRtq033seCZOdEG/XAnJjwPYs3Yh6/dfIlKjGV1bVkEzRwoVq3b0b6/C2e3rmL1yF+FxqUhJSlPesAG9R42hT2lIKYrk8KL5zF7qTVhBSdk4GNs0oP+ICXRp0QBNeSguyObBJS/mL1rO4SvP0bV3Y8SY8fRoaI50fiJX/Ly4FFWOuk7uOFtqv1p3UZRPZPBJ5i1cgrfvc+q36c3o8f1oWCUf//nzmL9wJzfKOC1w7TWM8RPaYF1ehmc3TzF3wWK8fW9j7eJCYyUlNPVqYzdsGPUqfvh1Fx6wFC//aAwcPGlj9Ji9xy+SpdkQ95aOZTdpsXeCuHj+MUqWdXFsYoXq+9UT6VHs27GRuWt2Ex6bjFXzNjjVrISxbmXqNnVDKXQXiwOfY9y4F8OspLh43pugOAUcXLrQoIrmu2tMMp9zYt9VQtKUad7Bjhr6imTFhHB1/ykyVGtg19EVXSV4fnUe628noFtvAgNrlKf0oWZeG5exZJsv8ekl1OsyknGjPXEyli/rcMLtjcyfN5fNJ7PR03fE1rYeBlaVaNTEDsca5ZHMjcR33jwWLvXmZtkR1WjdbwQTJrRCN/kmW7wDyDdpQJ8uDlQoq8TJ5u6BxWy7l4V1+9GvSpqSH7Fp3VViVE3p52GH/vs189lP2L/Ah50H9/Gk+CnPnoFlo9LrYCKt65deB3FcPO7FxQQFHFv1oEnZmojSP8hiUiOvsnXefNbuucgLndp08fBkQm8XjNTkkCCP+ODznD55C4mqjWjmWp/y8hB17Qh7jj5Fo14buriZoZx4l0WLFjBv03EKCotRNbGm48AxDOrsiqmGNMVF6VzbPZf5C9ZwIbr0gyvQqLMH4yf0xrr4Plt2XiLTwJ5+3RuhU/ZL2AuuzJ3HvHlb8C/9p3oVmnYbzLiB7ahlqEqk/0I2evmjYDeW/u6NxIPmvqWkIfoiBITAJxX4tGH+kzb9Wz75x2rm/4VHzr4O829m5j94uue3bPoZ+5Yehc/2dxfASr5dJpbzKsy/mZkX4/AZB0d8lBAQErhibgAAIABJREFUAkJACAiBb0tAhPkvcjxFmP8ih+XPNkqE+T8rJd4nBISAEBACQkAI/EMBEeb/IeCnObyY7MQIbkfEUKxiSPVKhii/91Cjv/W5hWk8vn6NmBwVzOrY8X/tnXeUHNWdqL+qzt0zPTlJMxrlHJCEsoRQQAQJkEwS0QIbg9cYv13De7vv7f793q7tXa/BNiYbsMCAkAQiKYNyzlkajTSjyTM9qXOod6pHQgEEQiOmp6d+dQ4HDtO36t7v9+uqr27fUJh6VWeRQt9FQN94a98xyv02Bg7rR2F8aMMFR6SJo1s2cSaQRv+xE+gucfguovJ3ISAEhIAQEAJC4DIEROYlNYSAEBACQkAICAEhIASEQJISEJlP0sBJtYWAEBACQkAICAEhIASEgMi85IAQEAJCQAgIASEgBISAEEhSAiLzSRo4qbYQEAJCQAgIASEgBISAEBCZlxwQAkJACAgBISAEhIAQEAJJSkBkPkkDJ9UWAkJACAgBISAEhIAQEAIi85IDQkAICAEhIASEgBAQAkIgSQmIzCdp4KTaQkAICAEhIASEgBAQAkJAZF5yQAgIASEgBISAEBACQkAIJCkBkfkkDZxUWwgIASEgBISAEBACQkAIiMxLDggBISAEhIAQEAJCQAgIgSQlIDKfpIGTagsBISAEhIAQEAJCQAgIAZF5yQEhIASEgBAQAkJACAgBIZCkBETmkzRwUm0hIASEgBAQAkJACAgBIfCDyHxDQwMej0foCgEhIASEgBAQAkJACAgBIXCVBMxmMxkZGbjd7sue4QeR+bq6uvgFs7Ozr7LqUszoBILBIF6vF6vVSkpKitFxSPuvgoCeP3oeuVwubDbbVZxBihidQGNjI7FYjPT0dFRVNToOaf9VEKitrY2XysnJuYrSUsToBPT7j34f0u8/+n3ocofIvNEzpZO2X2S+kwYmiaolMp9EweqkVRWZ76SBSaJqicwnUbA6YVVF5jthUKRKV05AZP7KWcknv5mAyLxkRnsJiMy3l6CUF5mXHGgPAZH59tCTsgknIDKf8BAkfQVE5pM+hAlvgMh8wkOQ9BUQmU/6ECa0ASLzCcUvF28vAZH59hKU8iLzkgPtJSAy316CUl5kXnKgPQRE5ttDT8omnIDIfMJDkPQVEJlP+hAmvAEi8wkPQdJXQGQ+6UOY0AaIzCcUv1y8vQRE5ttLUMqLzEsOtJeAyHx7CUp5kXnJgfYQEJlvDz0pm3ACIvMJD0HSV0BkPulDmPAGiMwnPARJXwGR+aQPYUIbIDKfUPxfv7gekEgkQjgcJBoMQSQKioJqMWOy2bBYrJhMJhRF6WQ1T0x1ROa/mXs0phEIRfGHooQisfiHLCYFu9UU/8dsUpEMamMnMv/9v7taLAJaBEUxgWKO36OMfIjMXxx9TdOIRqOEQqH4+vv6Zjb6XiCyBv/lvyUi819no+eRFo0SDYUIh8JtuWQyYdZzyWJB0Z9jBr/3nKMmMt9JnkDRcJhAo4dAVQXhuioCTXWE9d1x/QEwmVBTU7CnZ2LJzEXJyceRm48rJdXwiSwyf3ECR6Ix6ltCHK1o4eCZZsoa/DT5wmgxSLGb6ZZpZ0BBCgO7u8lPt2OzmDrJNyBx1RCZ/57stSha8DRa8CSKJR/sfVFU6/c8Sdf6uMj8xfHURb6+vh5dUAOBAKmpKXTv3h2XSzb2u1zmi8yfJxOLRgk0NhI4VU6s5BRKeQXBhkbC4TBWhx1LViZKUTfU3sU4igqxucWFROYT/EzR3zz9zc20HtxLZP8uTLVnsAdbsGnRi3pOY5Eo4UAYn2IhkJGN0m8QjuvG4C7ujd1uT3ArEnd5kfk29jFNo645yPYSD+uP1HOgvIXKpgDBqHZRcCyqQnaKhYEFqUzsl8mE/ll0y3RgUo3bsyoy/83f3/i9KaRR7wVv+Hx+ZNmbyFY/QYmsAXUQ2OegmXqCYkIxGfPlUGT+6zJfU1NDRUUFLS0t8WdUQX4+Tpfrq556p9MZ33FZeuvb2InMt3HweTy07NgNa9Zj2rkfU1kF9sYWrJEIigaBWJQWi0IgPZVojyLUcaNxzbyRtBFDsbpTEycjCb6yyHyCA1B3sgTflytxHNyFqbkRs6KhfMN24FoshqYPudF/dgqGCFtsBIt6oY6/gbRxk3BlZCS4JYm5vMi8PhIrxonqVpbtrGLNoToqm4JEYhdL/KXR0d09y2VlYt9M5l5fwNCiNKwWY25Db2SZ14U95g8Q8wVRnXZMTjuxSIQDFS28cwy2VznwtaqEYgrYYqjOGLNyTvFYzxcoTtsIpu6gTkbzDUQz94DMwagGFHqR+fN3GD2nWltb8Xg8xGJRrGZL/JmmaTH055j+34qixnvs9R78zKys+PbzRpd6kXmoO3qM1neX4F7+Ba5TFVj9wa86NX2RIOXBZqoifryxCFHdhVAwp6SQ0r8PGT+aR/f77iO9Z7EhRyyIzCfGQeNXrTlxHO/iv5O6YyOmWBTFbkOxWr61RrrIa75Am9SrKv6cfJSZt5Ex7SYcGZkJbE1iLm10mdfHxh+rbOFv68tYfagObyjKt2v8xXGymVXG9krnkclFjOqdER9Lb7TDyDIf84do3XyYSGkVrgkDOZ2Wzh+XN7N4m0ZtWMWvD4tw2sGuj9OKYbJG+XHxCv5tyNv0dDe0jZfHBlXVaOpk6PkMiq2b0VIIkfm2kOv3Y71H3qSquJxOSkpL2btnL6WlpfEeel04dGl3p6VRXNwjPvRGH0+fm5tLn969sRn4V2Yjy7yeF3U7dxF54a9krd6EpdWHqrU9yYLEOJZi50jPfFqyU4k2eLAeOYKtugpiMcKahklRceXlkTnvLno/8TPyhg423MuhyHyCHjt1Bw/gXbSQlL07UKORr9VCcdhQHHa0mIamj5vXJ8NecOg9HLFACC0YxlvQDfNd88m9+TasKcb6mcnoMl/V6Oe1tadYvKPyoiE1+qCItnlB54dHxCcTXSbfZwzO4eczetGvwHhjWo0s86EztbT8/m3Yf5DSySN4qSafz/ZaaXVlMbX3GeZkbGWPNoD3bLOoSMnAZInyaM+P+deh71Gc2npxNvk1Ypb7IeMRVLMu+cY5ROaJy3p9fR0Ou53KykqWr1gZ/3dqSiopKaloqosINpSYj6CvjqqaGiKRKL169SI3J4/i4iKuHz2KrKws4yTOBS01qszrz6X63XuI/PFVspavx6L7ztlHV5PTzqnJ12NZMJ/iCeNwOJ0EfD6O79jByVdeRvv4EzSPB92O9CedJTuXvIcepv/PnyCzT29D9dCLzHfwbUNP3Lq6Sho/fB/nsmVYPY2gqqg2yzf3yp99O21LboVYMIwWCLX1zOt/04dTRGJ4hw/HtuAxcsdMwGz59t79Dm7yD3o5I8u8vkrNkq1neOWLU1S1hNB72dMcFvpkO+K97UN7uMlNs8eHz3gDEfafbubz/TXsKW/BF4peFBeX1cRDEwt5eEoPUh3GyR8dglFlXu8o8O8+hve/F6J9sQGLqxVHr0rCad1pyMiCPkdYZxrD75p+xW51aFvPfFzml/GvQ9+mOMV7tmf+XCrpv+oMAPt9YB8XH0NvlMPIMq8/h5qamuK/TkTCYfbv3ceuXXtQbCk40rtjd+fhdKbFVz6KxiAQ0QgGmlAD1QSbK6mvKScSCZOensawYcOZNHky+Xl5hutZNaLM652STSUnCbz2NmmLPsFe1xi/ZWiqQmtmGo1zpuNYcD+ZAwdguqCDQM+56pISjr/4Er5330Wpr4s7kX5Ei4rIeewx+j30EKl5eYYRepH5Dn7a+AN+dp3aTMXqd+m7Yg8F1UHUc0Mbzk1CjGkouty701AsNojqY+V9aFozWlRfrlKLJ64+4/urMYhWM4Gps3De9wRZhf06uFWJu5xRZV6/b+052cgLq0+ytbSRfLeN8b3TmTEkh6JsJ/rwm3SXlXSX5aKbWWl1K2+sO82n+2rwhduWrDx3DMp38bNpvbhxSA6qgSbEGlbmozG8n20h+vzL2Eu3Y0rzoRS0oOT5ICfE6bRc/r3+aV4LLiCYntIm87YoDxet4t8GPU/v9Fow513y5U8F0wywzwWrcYbbGFfmtfjLcGVlVXx4zZEjR6gor8DiykVzFWF3ZZOV5SLTbSMYjNLkbfuFORaNEfS34muuIeKro7WhAo+nBpfLycQJE5gyZQqZmZmGWvLUiDIfbGyi5cPPML30N1yHT6DG2p5JUZed5mkTUJ54hLQxo7FcpoOyfP8BSv/wPJFPlqH5vPEOTn2Il3XsWLr96ld0nz49voylEQ6R+Q6Msp5o5fVn+PT05xw6s55Ra08yYVMD7rAaXy9V08dFmFUoLEIdNZpo/0GEUrIwxULYwxWYA5uJBTaiRGpRFX0SUQRFjcR/X9LXWm11FKAM/Ecy+jwcH4dohMOoMu8LRli4oYyFG8spzHJw56iC+Oo03mCEdYfqcNlNTB+aR7bb9rU02Ha8gRdWnWT7qaaL/qb37N8/vjsLbij+2ktAV84lo8p86Ew9gRf/jvrB+1jVatQsL0p+K0p6ENwRWu0ONvgnsIaZlFj7sM/Zn5Op3RiZXs0/9XuZ2UWfk2JLBdVxPj00fd35gWC/C2xjQP16/nXFXDKqzIdDIc5UnKHkRAmlJ0tpam4hZsnAZyrA7MjEYjGjqCbSU0zx8c3N3jDEgij6am0mM35vI42N9aSYg+CrorqqgoKCfGbNmsWw4cOw2YyzUpvRZF7vjGw9cJjQH1/D/vFKLPpcQH0AgqrS2rcHwSceIu2uO3C63Ze9ZehLVR79cBkNf/wjrmNHiOgTrBUFLTWVlPnzKXz8cdzdjNGpIDLfgU+WUCjIvjN7+KjqE45FT9DvoIdZH1fS65TeO29CsVtQhw+jddZcThaNoBIHIU1FRSPDFqNvWj0F2ntYvW9ijlWgmCKoX8m83hALDbGfo2T/H7KyczuwZYm7lBFlXl+GUl9H/qU1pbQGojw0qYgRxWmUN/hYtLWCKk+Ae8cXcsPgnG/cy6e2OcjLa0p5f1vFRave6J3xU/tn8eMpPRhU6I5vLmWEw4gyr2/E0vLRZqLPv4KjdA+qM4javQm1sBnsUcgOx0MfqXfgT3GwzzGK/+YJPnJMRXNp3JC1hWf6/IVpBYew2nNAsUMoSHxDAyULrDdD6jww5xshhQw5AVbvnNJfYvbs2cOhQ4eJRiL4FTctagFmezYmU1uHUkjTyEw1YVOhus5HKNiKWfPjbDlNuKWB1pRuaPZUMqxewk2n8TQ0cP3o0UyfMYM8Aw2TMJrMh7xe6j/6HPX5V3EfONY2bFg/7DYaZk3B9KvHyR913XcOk6k6dYozf/oLpqVLMUWC8fNYVJXQyFFkPvUURTdMMcQ9SGS+A8Pc7Gtmzcm1LK9fSYPZg90fYfKKKqauqsEVUVAGDcI79352dh/Nfo/+UFSwmE3EYhrBcJRMG0wqbGB4yh+wB9+KL/V14eZn+htttfdmyPg38ntM6MCWJe5SRpR5ffz7yr3VHKtsjQv7db3S4wL/3uZyPt5bzfi+GTwxvRfFOa5vDIzee/+3dad5Y30ZLReMndcnEA3OT+Gesd2YOiSHzFRj9KoaTeZ1kQ/XNOD580coC9/HrVaipgYwFTSjFLS2yXxuCCU1ir8+nT2+4bxlupul5tlUmPPQLAr2FD8zC9fy6z4vMCnrGBZrHkQVCPjBbENz3YDmfhTFOvA7H8aJu3tcuysbsWde36n8xLFjbNywgdq6BqzuHOpM3QgqmVjMNvxnl8cNx2IMKkqlT6aNPUcqOFFRSw/fYXJr91Bp701z/ihUqwO3LUyKVo2n8iRZmZlMnzmDAQMHxneONcJhNJkP1NTS8PKbWF59B1ddY3yvFFVRCGel0/LYfbgef5iM3O/ulNRfIksWvk3LX/6C29MQX7LSrCj4M3Nw/vRxih64F4sBckhkvoPuEvrbYm1rLR+VLGOdZz0hU5CYSSG/JsrMRSUMO+xFvf0u9k/6EZsDbvRhFHpi67Kuv7Dq76z6hMfiDAeze+2hn/k/0ILrLqq9LvNN/gHE0v4P6YX3G2ICkRFlvqYxwMGyprhsDy5KIxCOsmJvNW9tLONkrY8eGXZ6ZznjE2K/6dDH05fW+ylp8BO+ZD36wnQbt4/I5/brC+ie5eygb0diL2M0mdfXkfftP43nD0uwrvqMdHsNqtuPGh8v722T+bwQjVlu3q2Zz5/KHuCQ2otIhhssZ4fvKWBSotyTs4h/HfH/GNKtAezFbTcqXeitQyD9x5ByA5guGIaT2FD/YFc3oswH/D42bNjI5k2bcblcRJ3dOO5Pp0lzxMc4WyxWzPqeKZrGsOI0xvVJZf/Jesq2raWo5BNOq7mcKJhGiykNRdPIc0BPtx+Trwy/P8CECROZMGE8+uZSRjiMJPO6D/mOnaDl9y9ien8ZlkAwfutQUWgp7gb/9AS5D95zxS9yp1euovXFF0k9foyI/lKgJ4yios2bR8bPfkZa3ne/FCR7jonMd1AE9eQ94znDRyeXsbllC2GTviINaCaFAQcbmbEtgmXQ7azufSP7GxUsKF/bldMbjuCym7lnSIzpWb/H4nvpYplXVCLRHILO/4kl7xfx3fW6+mFEmdc3iYpEtfia8Prc6ZM1Xl5Ze4rP99V8Tc6/b/xzXBZuHprD3eML6ZVnjGUqjSbz4RoP/vU7aHlrFeYdO0i31bbJfEoQMv0oWX78eRqnUnN5veI+3qi5i2otC9KckOGKr74VP1SFG1yb+JfC3zJ9wEqsuuzH8tr+HskF8xTIuQPcQ0Dt2iskGVHmq6urWblyBQcPHiY7v5A6cwEnGxRMUY2o1YHmSCE7w0mvTDuNTT4OlFRQ2LyfqbUrafYrbC++HW9G7/gvzvnpKcQ0Ey61iVjLKerqahk/fjxTp94QnxRrhMNQMq+vK797L4F/fx7np2viCzboMm9RFJqH9MH6z0/Tbe6cKw576bZt+F9+maxdu4jqexmgdzYoNMyciePxxynq3fuKz5WsHxSZ76DIxSe/Npax9OQHbGneRvTs81CfrJHWGGTCUTO5rmmszRjHkRYVq0mN98xfeAQi0fj/02V+Xo8/Y/G+GB9qc+ERjmTjtz0Tl3lXSteXMSPK/MXxjrHxSD0vf3GKveXN7c7mNJuZmYOzeWByEX0LjLFngdFkPlRRT/OidbS8swZn+SHSTA0otjCmbk0orhC0Wni9fiy/id1OnTufiNWO351FyOGCVCfxN0j9cNnop5Tzj73/xIPFb+E2t0B6JqRmQsALwSLo9j+g8A4wde2JjEaU+ZKSElatXEn5mTOkZhVSoeVyokGjORCjJaoQslhJc6eQaVNprvcwvGEbs+o/p1WxEL7xEXLGTOfEGR/7jtbS6gsRI0qPDMg11dJcW8Z1I69jxowZpBjgOaZ/nYwk87p4Vm7ehv/fnyN11UbOWYwu855Rg7H9y9P0uOWmK36eVezdR+jVV8nYtjU+zEY/9KE21ZMmYXn0MXoOGnjF50rWD4rMd1Dk4j3zjeUsLVnC5qYtRM3nt+8xxWBAcyp9o5PYHRzK9notntyXynwoGiXdZuaR61Tu6P4nzL4Xv1pb9VwzwqE8As7/iTX/yfgGC139MLrMB0JRlm6v4PUvT1PRHGx3uEXmDfBr1qkaWj/ZhHfRl9iO7Tsv8/rSlLYIOCJ8GevBc423sIURBC32uNCHHCmEHSnx/z53dDPV8qsJr/HTfm+REdBfBsyg/11fTlcdBMX/S2S+3d/KznmCw4cP88XaL/B4PLgyCzjhS2dvlUYkrE96VcgvSGPykDw0s4oW8jHK7ad6xwbWn2zAMWYm5vTu7DnZQFlVC81NXsxKlJl9HIxMbaS67ChDhgzh1ltvxf0tq5l0TjJXVyvDyfzW7bT+3+dwrljHuV1PrIpC03WDcf7vpymeffMVg6zYs4fI638la+eO+Io2cZlXVWonTsT04wUUDRxwxedK1g+KzHdQ5HSZr2qu4sOSj9jg2UjE3LZaxLkjk1QGmcdRUTeEtSejRGIqKTbrV/t36iLv8fsZkpvKU9e3MD7tv1D9i79We2+gJ9G0fyWl+48NsTyl0WVen8z69oay+GTWpkDbTsLFmQ4GdUvBaTVfdsfXy6W9w6zGy47rn0VeetfuTT3HwGg989FWH74dR2l68RO0dVtwm+qx21va1pnXZT7XRyQ3wPZATz6qmUBdNJ+0vDDW9AhntN5srRlMeUPbOPgeqU08NeNdHhz2Lmn+prYx8+eO1MnQ618gZwaoXXsSoxF75o8fO87GjRtp8DTgTs/meEsaZR4zhRkOPGGVqNNG7+6pFKTZKE6JUldeyudHPbSkdaeoMJdyX4zSpjDRSAxfYwuq38uMApUhlhpOHT/IoMGDmTNnDmlpaR30lE7sZYwk8/r+OLX7DtD4H89jXrqcWDgSv3XoveneAb1I/ZenKbp33hXP+6vYvIXYW2+SffhwfJiNPuJBH+7nmTYN68MPk1NUlNjgdsDVReY7APK5SzR4PXx+/HPW1K2h1XLxVugmxURvez8yAxPZeMzN3hrv2Q2K20rrCZphtzJ/uJsH+i4mN/ocWrTuq9rHR9uoKvW+8fHVbHJ63GyIVSSMLvOtgQhvrTvNmxvKaD27Mo0+TGbBlB50z3R+b5nXl6e0mBXsFlN8TL4RDqPJvD4BNlhaTcMflhBY/AVpJn2dbw+qK4iaEkDp1opS4CWSE6XJbiek2rHnRzGlxmgOpfHWrjm8vm0mDV4bo3uc4le3L2J6ny+xtwTOy7y5O1ruAujxGEpKcXwyWlc+jCjzZ86cYcvmrVScOUNaupuSSCYHG+yoUTP1oRgNxCjKcDCzpx13xMtxTxAlOw+v0011OEZzBBqDMfzeEMG6RpwhH7MKoTBUxsEDBxh53XXcccftIvNd8Iujd242ny6j4vd/JvrG+9ha/fHRCPrA4mBeNs5//BndHn8ExxUOsar89DP421vk1taiS2183x2bDf+dd5J23304U7v+kFGR+Q78ovj9Prae3MzHlZ9SZqr42vPNrtoZbBtGQXgsK46aWVvWzLnFRnql2fnRgHRu6bGLHpY/YNO2XyTysZhCLGqnJvQQ5rz/RUFhnw5sWeIuZXSZ11c9Otcz33i2Z35kkZsnZ/RifP+sxAUmia5sNJnXVxeJBkPU/9ciWv60pE3m1SYUR6itd757C1iiYNZQcgKQGqUpNYMDlX1YubcvqxpHUhvOwupQuHn8Pp6c8C69M09BU4z47+X6gjcZ16MMeBZyZoP5m5dITaIU+c6qGlHmW1pa2LZtO4cOH8WdmoLHkseqBhelQRXVpOAwwaT0GNnRVjbUxrBlZnDvdd043hrjo9IWVIclPgQn4g3SUu+lt0Xjzm4RQmf2cODgQaZMnsSc2bNJNYCI6QlmpJ55vb1+j4fS1xfiff417KcrvxrrrqQ44ZG7yf2nJ8nv2fM7v3t+n4/mRYtwLF6MO6B3KGjxjs2qjCy0++eTf9uthujYFJn/zlS5dh/QYR+vPc6HpcvY49tD1NQ2LOLCw6paGOgcyBjHGGKt+VS3WnBaYqSnegnGNpCnvclg526s+mZRZw8tphCN2PE2FRBN/x+k9Hkcu90YQySMLvP6mPkPt1fw2rrTVDS1jZm3qgoPTSzkJ9N6kuK4slVEzu3Xccmc62uX/J34TIaT+bOxaHp7NfX/uQiluoo0tR6n2orqCqCm+QnnBfgy1ovPTw+nOWTD43fiCZxfYlJRNK4beJJH7ljLiAGl8TNqzRrotyWLgpZ7Mwz+N5SM8fEdHbv6YUSZ13ffPHLkCFu3bkP/7+yCQnYEM1nbYEFRVIamRsgINbGvSaFSdaOYTEwuTsNssbClLogpxQEmiHoDxFr93JoTZqLDw7r16+M7yc698w7GjxtniFXZjCjzoWCQijXrqPn359DWbf3qFmEym1EmjyHvn5+m+4yp3yniZQcOwDvvULR7d3yX4fi9SFGovO46uP9+ug0Z0tVvP/H2icx3cJg9zR5WH1/LiqrVeMwN8aGk3/QLtF210s2WR6Y5HX8oRG1jLX1Nu5iTvYciR+v59eejKtGojWjESVVgDpaCZyjqObSDW5W4yxld5sPRGJuP1vPy2lPsLju/mk1eipV7xnRjzvXdyEq1YjGpX9sNtm0zshg1zQHO1PvjY+T75Hf9FZAuzVajynyorJp6fajN+6tJ1epwqs2YHAFMaX6UXC9es5mNnn587ulPWXMGEa1tR+BUR4iJ/Y4ye9JmivpXgz79p0kfC6g/RQFHMQx+EmXQAnDKDrCJuzv+sFeO751SXcMXa9dyoqSEAYMGYinox8o6MwcbIrjDPkKKiTqzM/5CFw5G0PwqqmZGdSlYsu3xfFF9foanxLglL0bd4e188tnnDBjQn0cefojevXp9p8z9sK3suLMbrWf+3FCb0hdep+n1v6PU1NG2QCWY8nJw//RBuj/xYzK6dbtsDgS9Xpo+/BDb0qWktba0LfetKNSlpxO64w5ybrsN6xUO1em4SP8wVxKZ/2G4Xvas0WiUQ5WH+PDYx+xvPUjEGsFku/yQUn0svBaCIpqZnXaEMe5T2FV9jXqFcz3yush7A73QMv+BtF73YrN1/VVszgE2uszrN8TT9T7eWlfGx3uq8V6wo2u6w8z1PdOZ0C+T4mwnboc5Pg5el3h/KEp9a4jj1a1sPu6Jz8n48ZRipg3t+ptriMy3EYiFQrR8uAnP8x+ilJyID7exK/624TYZXpRsH0pGgFpcnPDn06Q4UOwx8nJ99OlZRmpqfbxnNS7x+o9CUdBaTWAdDpN+jTJ8HorJGPciI/bM6znk8/nZtXs3q1etwqz3vE+eRCStGx+XhdjrNRNzOImqGhEthr8+Sk4E8m0alWFoTrPjtCsMs4a4sxto1SW8+8EHNHoaueeuu7jpppmGGWJjxJ55vc3BQIAza77kzO/30y6nAAAc0ElEQVT/QujLTWjBsyuyWcxYRg6j4Bc/ofD2W3GkpX1N6CM+Hw2bt2BaupTMkhMoZ3vlAzYbDaNHY5k7l8yBAzGZ2johuvohMp+ACOs7520r2c7Hpcs5GT2FZouhmkExfV3qdZl3RUNMspVyc9pR8iwt6P8vFrMQ03vkww68wUL89rtIK36AtKxiw/RkxG8GwSB6z6q+5bdR1iO+NGV1MV93uI43159m/5mWr+ZZ6J/TJxQ5LCpZLgsZLit2sxofm9jij1DXGqI5qK+cpDEw38XPZ/TixiEi8wm4JSTmkppGqLyWxjdX4XtvFc6GU7j03nklimLXx8/7UVz6RlIBlMwApIUhJYqiL6vrioHj4j0u4jLflAGFc1FufBq6jTDMvcioMh9fpa2qiuXLl7NlyzZ69+7F9OnTiLjz2Fyvsa8VKiMmfKgEfRGivgiZVhNWFdyOGCOzVMZlKISrTrB08RIOHj7EjdOmMf+++yju0cMw+WNUmdfb3VJXz4n3FlP1wmvEDhxBi0bjzy3V6cA+/noKHn2QwlnTceZkx/NBl1afx4Nv506sK1eScuQI5nDb6oAhiwVPnz4w53Yyxo3FaoDluc89PETmE/MYpdXXypZjW/mkdDmnKEOxtIl8/B9d6nW51xM6GqO/Wsfs1MMMstWhxvTZZSqxiC7yNvzhXHz220ktmk96dl9MprPbrSeoXR19WZF5fb6PRnVTkCXbKli8o5Kqq1hvXmQ+GN+S3gi7Jl/4HdUiUQLHKmhauIbAsnU4G0rjk2HVuNCHMbn9KCkhyPK3Cb05BorWJvI2/d/Rtt55nz4u3k60+HaUKU9j7j0C1K6/Zv85lkaVeb39kUiEY8eOsXTZMrZv30Gfnj259dZb6Nl3ILVhE4ebo1QENML6r8wxSLco5DsVujsVsghwaP9uln30EceOHmXM2LE8/NBD8TXmzWZjPcuMNszm3HdHf341VlRy+O13qX3pDdRjJ+MdTjE0VJsdd9/eZN88ncwbxmPJysDf2Ih67Biphw+TUl2NWd/YQFEJm8x4CguJzJpFxpTJ2NPTDfUyKDLf0fZ5wfUCwQB7j25m0dFlHI6cwWJWUfTlmHWRP7v5axoRZjoqmZ5yEpcSjAs8mj5UQsUXzMdnvw13z3vJzO1jOJGXnvnzyaRvh11e7+ODrRUs211FnffifQy+K81F5o0p83pexIX+eGW8h96/bB2pTbrQN6JPco0LfaofxRkCS6xN6rMC59PJpMV7HULWsTBuAZbJ01AzuqFYjCViRpZ5PRn0CbC60L+36APWrV+H02aPD7m58cZpFBb3xGp3nn+oxSL4mps4evQI69atY+u2bXj9fiZOmMj8e++Ji7zFcmUT97/rvpZMfzeqzMfvQZpGa309Bz/4kLLnXsS0/1B89HwUDZOi4nSlktu9gLxe+bjTnFgjUSzhEGp8mIIW/4W5XM+zH91B90kTsbvdhhJ5naHIfIK/7foY+orqcj7fv4YvajbTYmrGrC/2rQdHi3Jdiod5aRUUm1rO1lQhFHRS6x2JlnMX3QfcgDst03CJey5s0jN/PoH1G2KTL8zy3dUs3FTOyQb/FWW3vlGUvjb9j6cW06+g66/HeykUo06AvaiHPqYRrmmIj6FvWbgaZ+l+3GpD20cUDdUZRNV76fUlK/Xbk765lCsMQTORgbegPPgUlqHDDCfx0jN/Pot0maiurubjjz9h8ZLFVFRUkJ6WFh9607NnLzIzs+MfrqqqpLSsjMbmlnivvtvlZNbMGcyePZvc3Nwr3ijoim5uSfQhI8v8uTDpe2Ac37aDA39+mfAnK7DUe+I99PE16BUFk6pvpukg3ZWC026Nz/+qSnESvHU6Qx57mOLBg9ryx4DLsonMd5IvezAU5Nip46w6vo5dLQdpjXlJUaLcbPcwydaMqqj4IgU0h3tizb2egv6TyMrMMuyNT2T+8omrS31Fg58Ve6pZfbCO8sYAwUgsfkPUD/1dUR87X+C2MaZ3OlMH59C/mxuH1WTEe2B8zoX+UmjEYTaXZpH+MPUdKMO3ZAOW9auxV5VAOAiRMAqxuNCr7iiaxUbY2Y3QiFlY596OY1hvw4q8ztDoPfMX5pE+qfHwkSOsWLEivkNsdU0NVpsdZ0oqKU4nKQ57fFJiSoqLPn37MmniRAYOGmSY5ZQvd+cWmW8joz+/vM3NHN+yjZKlnxDasBVzZSXmUDj+t6gCMYeDcHERjqkTGTh3Dn2uG4HNIMtxXy5/ROY7icyfq4beU9Hc0kxjfS3e5lrCYR+qasbmSMOdkUtGRhYOh8OwPfGXhkt65i+fwOFIjLrmIGV1vvi//eG2iUUum5kct42CTAeZqVasZmNK/DlyIvNfzyF9pZtweTWhXcfg0F4slSWYI80o9gh+Vx8ivUdhG9UPS98emFLalh408iEyf3H0deny+/3xnvqysrL4Epb690zf0MfpdJGdl0OPHj3Iz8/D4XDK88yAm0Zdyf1CX4u+oaaWuvLy+ETZSCgUn9SalptDTmEhaVmZhptbITJ/JZkjn0k6AiLzSReyTldhkflOF5Kkq5DIfNKFrNNVWHrmO11IkqpC0jOfVOGSykrPvOTAtSYgMn+tiRrvfCLzxov5tW6xyPy1Jmqs84nMGyveXa610jPf5ULa4Q0Sme9w5F3ugiLzXS6kHd4gkfkOR96lLigy36XCabzGiMwbL+bXusUi89eaqPHOJzJvvJhf6xaLzF9rosY6n8i8seLd5VorMt/lQtrhDRKZ73DkXe6CIvNdLqQd3iCR+Q5H3qUuKDLfpcJpvMaIzBsv5te6xSLz15qo8c4nMm+8mF/rFovMX2uixjqfyLyx4t3lWisy3+VC2uENEpnvcORd7oIi810upB3eIJH5DkfepS6YUJnXk9fn8+F0OrsUVGlMxxHQd9ANhULxTUisVmvHXViu1GUI6Pmj55GeP3oeySEEvi+BQCAQ39DGbrfLmunfF558Pk4gvg6/vg+IyyVEhMD3JqDff/RnWUpKCunp6ZctX15ezt69+/B4PAwbNozhw4d99VlF0zRN/+O+ffvIyMiI/7GwsPA7K6PLfGtra3wTJDmEwNUQ0CUsHA7HJcxisVzNKaSMwQno+aPnkZ4/IvMGT4arbL7+C6H+MLXZbCLzV8nQ6MX0Tbb0Q3zI6Jlwde3X7z/6pqOpqakdL/N1dXXxbdT1i8shBK6GgC5ieg6ZzWbDbwd+NfykDOi9qvpNUBcxeSGUjLgaAnqvqv4w1XtVFUXfZ1kOIfD9CDQ3N8cLuN3u71dQPi0E0DdXbtt1Wf91sMN75kXmJQfbS0Bkvr0EpbzIvORAewmIzLeXoJQXmZccaA8Bkfn20JOyCScgMp/wECR9BUTmkz6ECW+AyHzCQ5D0FRCZT/oQJrQBIvMJxS8Xby8Bkfn2EpTyIvOSA+0lIDLfXoJSXmRecqA9BETm20NPyiacgMh8wkOQ9BUQmU/6ECa8ASLzCQ9B0ldAZD7pQ5jQBojMJxS/XLy9BETm20tQyovMSw60l4DIfHsJSnmRecmB9hAQmW8PPSmbcAIi8wkPQdJXQGQ+6UOY8AaIzCc8BElfAZH5pA9hQhsgMp9Q/HLx9hIQmW8vQSkvMi850F4CIvPtJSjlReYlB9pDQGS+PfSkbMIJiMwnPARJXwGR+aQPYcIbIDKf8BAkfQVE5pM+hAltgMh8QvHLxdtLQGS+vQSlvMi85EB7CYjMt5eglBeZlxxoDwGR+fbQk7IJJyAyn/AQJH0FROaTPoQJb4DIfMJDkPQVEJlP+hAmtAEi8wnC76vdx5aN69h+uJFw1ERqVi9GT5zIiMGFuExtlQrWl7Ju3Tq2HiyDzO4MHTOBKUN6k2E3X7bWYW8le9atY/PO4zQ7cxkwchxTRg8gJ8VKV9xk3KgyH/acYMPBWsjozaTBuVguyQgt1kTZ9p14gmkUXj+KLMe3J3pr5dZ4ru06HsSVns3wsVMYNWwQabYEfUE68LKGkvlIK6V7d7Bh4y7Kmn3ErA5yBl/PlHHXM/BskrSUb4jnwu6TMcBGXs8hjJs0lv5FmVjVywemvnRdvFzb7ao3YyZMYUjv7nzL7aoDo/zDXkpk/kK+GqHWGsr3HcFvzaVo6EDc5+4jWpTWulPsXLeBnYfL8KUWMXL8JKZcV0yK5eyD74cNVac9u8j8JaGJ+qk8uo/NJR4y+wxhfL9u2EwqhH2cOraPdZt2cLq6EShm5JQpTJnSg5ROG90fvmIi8z8842+4go+Sz75k8+4TBHvm4FajVJ8soZ4cxs66jSnDCzFVb2Ppe5+zrS6V/kPz0MpPcKTZyehZtzF3bD+clm94qgYr2LT4bTbsaSZ90DBM3pMc9ZkZNukW7hw9ANc3lUlI+6/dRY0p862cXLaQ/3i/lPw5D/Ds3UNxXoLUe2o1C198lTOp03nwicfol3F55i1nNrJk+QpOtGQwsFsuLeWnqQ5nMWraLG4cWYSziz9jjSTz4YZDfLFxG4cqNPIyU4j5azh6vBp7r/HccftUBmaF2ff6MrYcrsA8rg8prQ2UHD9DLH8It8yZybDCNEzf0CvgOf4R7y9fy+lwX4bm2Sk/UUUoYyCzZk9jRI90zF2xJ+GCr5TI/HkYmhalcu/HLHr3Y6I9Z3P3/DsoTD3bQeU5wcZlS9hdEiajbx/CNYc4GMtkyi0/4kdDul27B0MSnklk/sKghWk8vpOlf/4zLx2D6T/5B569dTQuApzc9SWffbkXjzWHXt0zCJ7cxOHTdobNeZS5N/fibKolYQa0r8oi8+3jd5WlowQa/YSjKrZ0BxYlQt3xLSxZ9QWerBHMu2k0/vdeZPGuCAN/+kvmjcyG6kMsXLiCI6ZiHnjgFoblfr2rtW7vS7yweCeWwY/z5LyRuDxHePudzzms9WD+/JsZlnup8l1l9TtRMWPJfIDqnetZ/OobLFq1icOpE3n02Wf553vOy3ywcifv/O2vvPHBWuq8UW68/5946ttkPlzPtsWvsfJQjFHzFnDTsEw8JTtYsnIN9elDmTtrJv0z7J0o4te+KkaSeS3spzUYQjM5SLFbIeBh1+rlfLyznv5TZzFnUk/Ueh8RzDhznZiiXk5uXsZbm0+QM+pWHpo0nFTrJW93wTMs//NvWFeZzU1PPsvkYo3TWz/lrU1HyBoxi4cmj/h6mWsfxoSeUWS+DX/g9DpeeeUVXl+6FVw53L7g1zx2gcyXbnuZt1cdImfUT7l/xkAsVTv548ufcSZzFL/46a30+o5fEBMa5B/44iLz5wBr+OpPsHrlB6z8ciNHTT2ZNvsBnpw2Cqu/gtWfvsvmOhdTb72Pqb0zifkPsvq51ykNDWb6LxfQL/0HDlQnPb3IfKcITJj6Qxt5550VVOWMZP7cQRx/7Xl2NPXkzmeeZXS+AlojB//+Bkt3+hk0/xHmjiq4pOZ+jiz9Hc/vaKL/nb/ml6PzQWvi4LtvsvmoxuD7HmZ8/66X5caSeQ0tFiMajVKz93V+t/Qw7hGP8exdF/TMa21/D3n2s+yVv3KK4dz5bTLfVMrf31jGDl8O9z0yh9EFLiLNZaz58gv2NrqZesNURvVI41tGV3SKb1B7KmEkmb+UUyzQyM4Vi/hwUwV9bryLedMH475oFJ+X0hWL+cunh8m84XaeuPV63LZLZL52H7/77SKOOYfy62fvpp8TglW7WPjZNhrcQ3ng5jEUuC4dCNaeiHW+siLzbTHR9PtPJEx9ySY+f/9T/LmTmP2VzHvZueQ53jnkZ9Sdv2T+4GzQ6tjxp+fZWpXF6H/4JWMvfax1vlD/YDUSmW9DGw02seOL1/j8UBO5qblUNNeSPuQWfjp1NPZwLeuXvsqq3VFG3/kot0wqxOE9wod//JhT6gDu+MVsig36Qigy/4N9Na/8xLFAE3vXLOH9Lw9RNGEu99zQnS0v/4aNFbnc/NSzTOhtwxTzsOed11m8K8iI+T9m3uhL73q1bPvd7/j4mJMxv36G2foTlSYOv/smS3Z4GXjvI8z9Wpkrr2Nn/aSxZP58FGr3vspvPtiPa9glMn/2I9Gm/Xz4l1cpiQ3ljm+R+WDVbha++gWn7AN54Cc30j/NRqS5nLVLlrO5zM6kubOYNCQba2dNgGtQL+PKvIa35jCfvr+QXY153HT3A0zun8l5l9eINpbx6aKFrC7VmDHvQW4a0YNLO+b9J1fx299sornXDJ55dgJ5+nyfb8iraxCqTnsKkfkLQqPF8JRu4pO/L8ObNYHbvpL5Sjb89/OsO53BpF89xZQe+i9+9ez84x9YcsTByH/4JfMGujptjH/oionMx02e4xuX8u4nZeRNnM0NhUf4+xd7cQ25OS7zqdZYW8fn7/6LVw8GGfPgXMad2M2JQBFTn/1HbjLwTzsi8z/0N/Q7zq9pYaoPfsniVz6lPGUEd/z0Dq7vkUbTkUUs/OtyyiwjGTelL25a2PnFSrZ7crn70Z9xr8h8nKzIvMh8e7/CRpX5mK+eLcvf5P31R+gz+WHunTWR7K9G4mlEg40cXfspi5bux3bddO65dzLF6favTaQXmQeReZH59t6HROZDNO74jDcX7SE07BYevus6Ygc+4eULZN6pBDh9cD2ffbGaI8cbCDb4qapsJG/keH604BEm9u9BSlfuefqWJBOZb+83sF3lI9QdWc9Hb3zEsfBAbnp4LhOG5XBuhHLt8ZWsXLmSPaVAphPKalGdA5j56P1MH5h1yZUb2fPK71h4QGPET57hgSH6kBrpmW9XeDpx4WvVMx+pO8Tbr6/gMD25f8FNDM12SM98J477Nauar4YtK9/nzbXHyB9zJw/fNpnitPN98rGwl5JtK/n4g80ECsZx673TGVzkvqDX/nxNwuUb+e1vVlKVN5Fnnp1JkUV65q9ZnJLxRJftma9n86vP8WmJlfGP/pJb++hTFaVn/lyIReZr2fKb/2DJmlOoN06jMDVKc/kBNh+vwJo/iHvumMvIninsXrmIErUvN995F8Nz7TSfWs67rz/PHvUG7lnwC24oMuY4G5H5hN0svZR9sYK//2UFFbmjmPvkXMYNzOJyKwH6a3ayZPEqKi1DmDtvOr2/Nikxwqm1/8lza8rpduM/8ctpPbFE6tj+zhLWl5q4fv5cJvf9liVNEsahfReWnvn29czjO8Nnb73N5mo3tzx0P+N7pRL0HGfF6s840JLLjOm3MKqHW8bMty9NO1XpcMMx1i57m79t89D3hntZcPMYCi8aKN/E4Y8/YvHfdhAdMZXbH2gT+cuOem8+yl9/+xf2R/rzyDNPMCwTWsvW89anm2jJHMdDt06QMfOdKgN+4MpcVubDHFj5BxZuq2XAzKd5YEw3zOEK1v7xb2xqyOHGXzzIhLyuPbfi28iLzPup3r2bXTsPcUbT9DE3NJftZ8OxM9gKBnPvnDsY2k1lz5KlVDuHc9MD8+ibqc/f8bJjcdtcjNHznmb+oEs7On/gfO8kpxeZT0ggvJxavYzX3tpKsO8NPPTQNPr1cF92XHKg4ShrP/obX5w0M/a2B7h5VC+skSYObFzCpoON9Bw3jymjemKu38g7Ly6kwjaR+T+7l/Sa9bzz3pc0545l/j3TKO6Ci4aLzH9PmQ+cZvV7H7C6Oo1p9/yIGUUOTm9byOsrj5M75gEWTO9N5e6VvL96E7a+07h71jS6pXTttSmNNMxGF/nPP3iVFUejjLplAbeNH0DORWuPNnLo72/w+nuHcd54Nw/fM44eea7zPfKaRmvVQT77dA0lpp7cctt0hmcpHFn+W97Y0ECvm57hkbEOdq18l6X7ahl+473cOaY/ji6+NqUMs7mSYTbgObmaJX//BH/udObedxOmYx/z0tvbMA+bzc/un0jczQx6iMxfGvgwVbsuHGYzCmuggnUfvMzawxFG3/k4s8b2wnTmC15/eRHHUyfy45/exbAMY74Qiswn4sbRfIr333iR//fCIiqaQ7gclrM9n4WMm/UgT/5yLmMKG/jk+ed57pVPOZXbg7G338+Td81mbHE2VrOJiLeGjR89z7JNtQy57SnmzRhCmilC46ktvPOHP/PmR1upTu/FlDsf4qmHZzOiRwZmpest9mwsmQ9QsWUV7zz3Mu9u3M6pQATFnE6f/nNY8NTPuGduP6xntvDaS3/mpUUbqWtoIYqZ/GGTuPexn/PQrZPorp7gnf/6A2+fymb+Pz7N/YOziEX8nNr+Ms//+WU+3OQnI6+Q2x54kgfvnkufbCtq10ubi771xpH5MDV7P+OVP/yON1cfxae4sJnb1ilK7zuSuxb8nIfGpPP+C//Jv7+2HOxOXHbz2THyg5m94AmeeupGMut28vqr77LPPIQFP5nPlMJUouFWDqz9PX984TXW7FXoPmgM9z32C340czw5LjNd8NZzUQ6JzLfh0OdPPPfcc7y0dDcBfxBNtVI0/hYefeIX3HfDUNymAOV71/C3P73C4i/2U589hDkP/pSnH5xGrwxnl9zY8EoVQ2T+u2R+NCkW8NceY9WHb/LS259xqKwVotdx+2OP84tfTaGny/aN+2BcaQyS+XMi88kcPam7YSfASuivHQHjyPy1YyZnupiAyLxkRHsJiMy3l6Cxy4vMGzv+Sd96Y/XMJ324OmUDROY7ZViSqlIi80kVrk5ZWZH5ThmWpKmUyHzShEoq+k0EROYlL9pLQGS+vQSlvMi85EB7CYjMt5egscuLzBs7/knfepH5pA9hwhsgMp/wECR9BUTmkz6ECW+AyHzCQ5DUFRCZT+rwSeVF5iUH2ktAZL69BKW8yLzkQHsJiMy3l6Cxy4vMGzv+Sd96kfmkD2HCGyAyn/AQJH0FROaTPoQJb4DIfMJDkNQVEJlP6vBJ5UXmJQfaS0Bkvr0EpbzIvORAewmIzLeXoLHLi8wbO/5J33qR+aQPYcIbIDKf8BAkfQVE5pM+hAlvgMh8wkOQ1BUQmU/q8EnlReYlB9pLQGS+vQSlvMi85EB7CYjMt5egscuLzBs7/knfepH5pA9hwhsgMp/wECR9BUTmkz6ECW+AyHzCQ5DUFRCZT+rwSeVF5iUH2ktAZL69BKW8yLzkQHsJiMy3l6CxyydU5mtra2loaMBsNhs7CtL6qyagJ3AsFkNRFFRVverzSEHjEtDzR88jPX/0PJJDCHxfAtFoNF5Ecuj7kpPPnyMQiUTi/yk+JDlxNQTOPcMyMzNJT0+/7CnKy8vZu3cfHo+HYcOGMXz4sK8+q2iapul/3LdvHxkZGfE/FhYWfmd99Ieo/o8cQkAICAEhIASEgBAQAkJACFw9Ab1D4ds6Nn8Qmb/66kpJISAEhIAQEAJCQAgIASEgBK6UgMj8lZKSzwkBISAEhIAQEAJCQAgIgU5GQGS+kwVEqiMEhIAQEAJCQAgIASEgBK6UgMj8lZKSzwkBISAEhIAQEAJCQAgIgU5GQGS+kwVEqiMEhIAQEAJCQAgIASEgBK6UgMj8lZKSzwkBISAEhIAQEAJCQAgIgU5GQGS+kwVEqiMEhIAQEAJCQAgIASEgBK6UgMj8lZKSzwkBISAEhIAQEAJCQAgIgU5GQGS+kwVEqiMEhIAQEAJCQAgIASEgBK6UgMj8lZKSzwkBISAEhIAQEAJCQAgIgU5G4Ipl3mq1kpmZicvl6mRNkOoIASEgBISAEBACQkAICAFjEvB6vTQ0NBAKhRg2bBjDhw/7CoSiaZq2d+8+9u3bZ0w60mohIASEgBAQAkJACAgBIZAkBETmkyRQUk0hIASEgBAQAkJACAgBIXApgW+UecEkBISAEBACQkAICAEhIASEQPIRiA+zSb5qS42FgBAQAkJACAgBISAEhIAQEJmXHBACQkAICAEhIASEgBAQAklK4P8D8FWK/DG4E7s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0123" y="2967288"/>
            <a:ext cx="8970714" cy="221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501462" y="4614041"/>
            <a:ext cx="448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29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135819" y="4619296"/>
            <a:ext cx="7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8~11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944741" y="4625922"/>
            <a:ext cx="7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22.0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713907" y="4606043"/>
            <a:ext cx="7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9430063" y="4625921"/>
            <a:ext cx="70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56349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+mj-lt"/>
              </a:rPr>
              <a:t>선호도조사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xmlns="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xmlns="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29787" y="5009320"/>
            <a:ext cx="748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2"/>
              </a:rPr>
              <a:t>- </a:t>
            </a:r>
            <a:r>
              <a:rPr lang="en-US" altLang="ko-KR" sz="1400" dirty="0" smtClean="0">
                <a:hlinkClick r:id="rId2"/>
              </a:rPr>
              <a:t>http</a:t>
            </a:r>
            <a:r>
              <a:rPr lang="en-US" altLang="ko-KR" sz="1400" dirty="0" smtClean="0">
                <a:hlinkClick r:id="rId2"/>
              </a:rPr>
              <a:t>://www.consumuch.com/news/articleView.html?idxno=40973</a:t>
            </a:r>
            <a:endParaRPr lang="en-US" altLang="ko-KR" sz="1400" dirty="0" smtClean="0"/>
          </a:p>
          <a:p>
            <a:r>
              <a:rPr lang="en-US" altLang="ko-KR" sz="1400" dirty="0" smtClean="0">
                <a:hlinkClick r:id="rId3"/>
              </a:rPr>
              <a:t>- http</a:t>
            </a:r>
            <a:r>
              <a:rPr lang="en-US" altLang="ko-KR" sz="1400" dirty="0" smtClean="0">
                <a:hlinkClick r:id="rId3"/>
              </a:rPr>
              <a:t>://www.itnk.co.kr/news/articleView.html?idxno=57377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274951" y="2320046"/>
            <a:ext cx="9210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시장조사전문기업 엠브레인 </a:t>
            </a:r>
            <a:r>
              <a:rPr lang="ko-KR" altLang="en-US" dirty="0" err="1" smtClean="0"/>
              <a:t>트렌드모니터</a:t>
            </a:r>
            <a:r>
              <a:rPr lang="en-US" altLang="ko-KR" dirty="0" smtClean="0"/>
              <a:t>(trendmonitor.co.kr)</a:t>
            </a:r>
            <a:r>
              <a:rPr lang="ko-KR" altLang="en-US" dirty="0" smtClean="0"/>
              <a:t>에 따르면 최근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개월 이내 의류 및 패션잡화를 구입한 경험이 있는 전국 만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세</a:t>
            </a:r>
            <a:r>
              <a:rPr lang="en-US" altLang="ko-KR" dirty="0" smtClean="0"/>
              <a:t>~59</a:t>
            </a:r>
            <a:r>
              <a:rPr lang="ko-KR" altLang="en-US" dirty="0" smtClean="0"/>
              <a:t>세 성인 남녀 </a:t>
            </a:r>
            <a:r>
              <a:rPr lang="en-US" altLang="ko-KR" dirty="0" smtClean="0"/>
              <a:t>1,000</a:t>
            </a:r>
            <a:r>
              <a:rPr lang="ko-KR" altLang="en-US" dirty="0" smtClean="0"/>
              <a:t>명을 대상으로 ‘</a:t>
            </a:r>
            <a:r>
              <a:rPr lang="en-US" altLang="ko-KR" dirty="0" smtClean="0"/>
              <a:t>SPA </a:t>
            </a:r>
            <a:r>
              <a:rPr lang="ko-KR" altLang="en-US" dirty="0" smtClean="0"/>
              <a:t>브랜드’ 관련 설문조사를 실시한 결과</a:t>
            </a:r>
            <a:r>
              <a:rPr lang="en-US" altLang="ko-KR" dirty="0" smtClean="0"/>
              <a:t>, </a:t>
            </a:r>
            <a:r>
              <a:rPr lang="ko-KR" altLang="en-US" dirty="0" err="1" smtClean="0"/>
              <a:t>유니클로의</a:t>
            </a:r>
            <a:r>
              <a:rPr lang="ko-KR" altLang="en-US" dirty="0" smtClean="0"/>
              <a:t> 대중적 선호가 가장 높았다</a:t>
            </a:r>
            <a:r>
              <a:rPr lang="en-US" altLang="ko-KR" dirty="0" smtClean="0"/>
              <a:t>.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Site</a:t>
            </a:r>
            <a:r>
              <a:rPr lang="ko-KR" altLang="en-US" dirty="0" smtClean="0"/>
              <a:t>의 경우 매장방문이 어려운 </a:t>
            </a:r>
            <a:r>
              <a:rPr lang="en-US" altLang="ko-KR" dirty="0" smtClean="0"/>
              <a:t>19~40</a:t>
            </a:r>
            <a:r>
              <a:rPr lang="ko-KR" altLang="en-US" dirty="0" smtClean="0"/>
              <a:t>세 성인 남녀가 선호하였다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55834" y="4603531"/>
            <a:ext cx="270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유니클로</a:t>
            </a:r>
            <a:r>
              <a:rPr lang="ko-KR" altLang="en-US" sz="1400" dirty="0" smtClean="0"/>
              <a:t> 선호도 조사 참고 </a:t>
            </a:r>
            <a:r>
              <a:rPr lang="en-US" altLang="ko-KR" sz="1400" dirty="0" smtClean="0"/>
              <a:t>Site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56349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:a16="http://schemas.microsoft.com/office/drawing/2014/main" xmlns="" id="{FB75380B-D457-4FC3-B43B-3BFC19A72C91}"/>
              </a:ext>
            </a:extLst>
          </p:cNvPr>
          <p:cNvSpPr/>
          <p:nvPr/>
        </p:nvSpPr>
        <p:spPr>
          <a:xfrm>
            <a:off x="5705710" y="3429000"/>
            <a:ext cx="345759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페르소나 설정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가상 시나리오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7856E0-7300-45C1-8FD8-A108ABD20375}"/>
              </a:ext>
            </a:extLst>
          </p:cNvPr>
          <p:cNvSpPr txBox="1"/>
          <p:nvPr/>
        </p:nvSpPr>
        <p:spPr>
          <a:xfrm>
            <a:off x="5586653" y="1556503"/>
            <a:ext cx="42210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01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타겟</a:t>
            </a:r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설정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xmlns="" id="{0174162F-47CC-4C31-A37E-1B026D87D8FF}"/>
              </a:ext>
            </a:extLst>
          </p:cNvPr>
          <p:cNvSpPr/>
          <p:nvPr/>
        </p:nvSpPr>
        <p:spPr>
          <a:xfrm>
            <a:off x="5705710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02</a:t>
            </a:r>
            <a:endParaRPr lang="ko-KR" altLang="en-US" dirty="0" smtClean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2707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53ECBF-6E9F-4CD2-A5D4-1286435FD689}"/>
              </a:ext>
            </a:extLst>
          </p:cNvPr>
          <p:cNvSpPr txBox="1"/>
          <p:nvPr/>
        </p:nvSpPr>
        <p:spPr>
          <a:xfrm>
            <a:off x="1086324" y="1058388"/>
            <a:ext cx="4619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+mj-lt"/>
              </a:rPr>
              <a:t>고객 페르소나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endParaRPr lang="en-US" sz="4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xmlns="" id="{82500614-C77B-4C83-BE8E-46BFF2777C9A}"/>
              </a:ext>
            </a:extLst>
          </p:cNvPr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xmlns="" id="{FC3FEB0A-531A-4B93-A629-6CAD8572495E}"/>
              </a:ext>
            </a:extLst>
          </p:cNvPr>
          <p:cNvSpPr/>
          <p:nvPr/>
        </p:nvSpPr>
        <p:spPr>
          <a:xfrm>
            <a:off x="9865894" y="1"/>
            <a:ext cx="2326105" cy="5293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0C681A0-8D5F-4719-A41C-F3DA0C6E8EAB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BF58BF5-DEC5-4CF6-B802-D5FA1562409E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4454" y="2169644"/>
            <a:ext cx="2180897" cy="321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711012" y="2175641"/>
            <a:ext cx="762965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1.</a:t>
            </a:r>
            <a:r>
              <a:rPr lang="ko-KR" altLang="en-US" sz="1400" dirty="0" smtClean="0"/>
              <a:t>인물정보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 - </a:t>
            </a:r>
            <a:r>
              <a:rPr lang="ko-KR" altLang="en-US" sz="1400" dirty="0" smtClean="0"/>
              <a:t>야근이 많은 사회 초년생 </a:t>
            </a:r>
            <a:r>
              <a:rPr lang="en-US" altLang="ko-KR" sz="1400" dirty="0" smtClean="0"/>
              <a:t>26</a:t>
            </a:r>
            <a:r>
              <a:rPr lang="ko-KR" altLang="en-US" sz="1400" dirty="0" smtClean="0"/>
              <a:t>세 여성직장인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2.</a:t>
            </a:r>
            <a:r>
              <a:rPr lang="ko-KR" altLang="en-US" sz="1400" dirty="0" smtClean="0"/>
              <a:t>행동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야근이 많아 따로 쇼핑할 시간이 없다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사회초년생으로 필요한 것들이 많아 많은 돈을 의류에 </a:t>
            </a:r>
            <a:r>
              <a:rPr lang="ko-KR" altLang="en-US" sz="1400" dirty="0" err="1" smtClean="0"/>
              <a:t>투자할수</a:t>
            </a:r>
            <a:r>
              <a:rPr lang="ko-KR" altLang="en-US" sz="1400" dirty="0" smtClean="0"/>
              <a:t> 없다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베이직한</a:t>
            </a:r>
            <a:r>
              <a:rPr lang="ko-KR" altLang="en-US" sz="1400" dirty="0" smtClean="0"/>
              <a:t> 옷들이 많이 필요한 직장인이다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3.</a:t>
            </a:r>
            <a:r>
              <a:rPr lang="ko-KR" altLang="en-US" sz="1400" dirty="0" err="1" smtClean="0"/>
              <a:t>니즈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목표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저렴한 가격으로 </a:t>
            </a:r>
            <a:r>
              <a:rPr lang="ko-KR" altLang="en-US" sz="1400" dirty="0" err="1" smtClean="0"/>
              <a:t>베이직한</a:t>
            </a:r>
            <a:r>
              <a:rPr lang="ko-KR" altLang="en-US" sz="1400" dirty="0" smtClean="0"/>
              <a:t> 여러 종류의 옷이 필요하다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평일 시간이 많지 않아 인터넷쇼핑으로 시간을 절약한다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sz="1400" dirty="0" smtClean="0"/>
              <a:t>4.</a:t>
            </a:r>
            <a:r>
              <a:rPr lang="ko-KR" altLang="en-US" sz="1400" dirty="0" smtClean="0"/>
              <a:t>솔루션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en-US" altLang="ko-KR" dirty="0" smtClean="0"/>
              <a:t>-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합리적인 가격과 </a:t>
            </a:r>
            <a:r>
              <a:rPr lang="ko-KR" altLang="en-US" sz="1400" dirty="0" err="1" smtClean="0"/>
              <a:t>베이직한</a:t>
            </a:r>
            <a:r>
              <a:rPr lang="ko-KR" altLang="en-US" sz="1400" dirty="0" smtClean="0"/>
              <a:t> 디자인과 다양한 디자인이 많은 </a:t>
            </a:r>
            <a:r>
              <a:rPr lang="ko-KR" altLang="en-US" sz="1400" dirty="0" err="1" smtClean="0"/>
              <a:t>유니클로</a:t>
            </a:r>
            <a:r>
              <a:rPr lang="ko-KR" altLang="en-US" sz="1400" dirty="0" smtClean="0"/>
              <a:t> 온라인을 통해 구입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156349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>
            <a:extLst>
              <a:ext uri="{FF2B5EF4-FFF2-40B4-BE49-F238E27FC236}">
                <a16:creationId xmlns:a16="http://schemas.microsoft.com/office/drawing/2014/main" xmlns="" id="{FB75380B-D457-4FC3-B43B-3BFC19A72C91}"/>
              </a:ext>
            </a:extLst>
          </p:cNvPr>
          <p:cNvSpPr/>
          <p:nvPr/>
        </p:nvSpPr>
        <p:spPr>
          <a:xfrm>
            <a:off x="5789793" y="3429000"/>
            <a:ext cx="345759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브랜드 컬러시스템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아이덴티티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7856E0-7300-45C1-8FD8-A108ABD20375}"/>
              </a:ext>
            </a:extLst>
          </p:cNvPr>
          <p:cNvSpPr txBox="1"/>
          <p:nvPr/>
        </p:nvSpPr>
        <p:spPr>
          <a:xfrm>
            <a:off x="5670736" y="1556503"/>
            <a:ext cx="38234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02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컨셉도출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xmlns="" id="{0174162F-47CC-4C31-A37E-1B026D87D8FF}"/>
              </a:ext>
            </a:extLst>
          </p:cNvPr>
          <p:cNvSpPr/>
          <p:nvPr/>
        </p:nvSpPr>
        <p:spPr>
          <a:xfrm>
            <a:off x="5789793" y="1315686"/>
            <a:ext cx="155448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6574A03-9F25-43FD-9482-E208A4BFA8FC}"/>
              </a:ext>
            </a:extLst>
          </p:cNvPr>
          <p:cNvSpPr/>
          <p:nvPr/>
        </p:nvSpPr>
        <p:spPr>
          <a:xfrm>
            <a:off x="11226188" y="5892188"/>
            <a:ext cx="965812" cy="9658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0F0C165-9070-4285-95FA-F7CFFEA5DCCB}"/>
              </a:ext>
            </a:extLst>
          </p:cNvPr>
          <p:cNvSpPr/>
          <p:nvPr/>
        </p:nvSpPr>
        <p:spPr>
          <a:xfrm>
            <a:off x="2831335" y="6379592"/>
            <a:ext cx="8394853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1613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296</Words>
  <Application>Microsoft Office PowerPoint</Application>
  <PresentationFormat>사용자 지정</PresentationFormat>
  <Paragraphs>114</Paragraphs>
  <Slides>19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1" baseType="lpstr">
      <vt:lpstr>Office 테마</vt:lpstr>
      <vt:lpstr>Image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양희승/사업전략실</dc:creator>
  <cp:lastModifiedBy>양희승</cp:lastModifiedBy>
  <cp:revision>30</cp:revision>
  <dcterms:created xsi:type="dcterms:W3CDTF">2019-03-29T03:25:00Z</dcterms:created>
  <dcterms:modified xsi:type="dcterms:W3CDTF">2019-04-14T05:10:29Z</dcterms:modified>
</cp:coreProperties>
</file>